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  <p:sldId id="256" r:id="rId3"/>
    <p:sldId id="268" r:id="rId4"/>
    <p:sldId id="257" r:id="rId5"/>
    <p:sldId id="258" r:id="rId6"/>
    <p:sldId id="271" r:id="rId7"/>
    <p:sldId id="260" r:id="rId8"/>
    <p:sldId id="261" r:id="rId9"/>
    <p:sldId id="269" r:id="rId10"/>
    <p:sldId id="270" r:id="rId11"/>
    <p:sldId id="273" r:id="rId12"/>
    <p:sldId id="27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C4713870-4A75-4243-940D-F9ABC40B542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9CDB4F97-0EB7-4883-97FB-B29A3BFBB7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C4713870-4A75-4243-940D-F9ABC40B542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B4F97-0EB7-4883-97FB-B29A3BFBB7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C4713870-4A75-4243-940D-F9ABC40B542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9CDB4F97-0EB7-4883-97FB-B29A3BFBB7A2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4713870-4A75-4243-940D-F9ABC40B542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CDB4F97-0EB7-4883-97FB-B29A3BFBB7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C4713870-4A75-4243-940D-F9ABC40B542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9CDB4F97-0EB7-4883-97FB-B29A3BFBB7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13870-4A75-4243-940D-F9ABC40B542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B4F97-0EB7-4883-97FB-B29A3BFBB7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4713870-4A75-4243-940D-F9ABC40B542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CDB4F97-0EB7-4883-97FB-B29A3BFBB7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C4713870-4A75-4243-940D-F9ABC40B542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9CDB4F97-0EB7-4883-97FB-B29A3BFBB7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C4713870-4A75-4243-940D-F9ABC40B542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9CDB4F97-0EB7-4883-97FB-B29A3BFBB7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13870-4A75-4243-940D-F9ABC40B542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B4F97-0EB7-4883-97FB-B29A3BFBB7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13870-4A75-4243-940D-F9ABC40B542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B4F97-0EB7-4883-97FB-B29A3BFBB7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C4713870-4A75-4243-940D-F9ABC40B542E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9CDB4F97-0EB7-4883-97FB-B29A3BFBB7A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5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67494"/>
            <a:ext cx="8003232" cy="128929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300" cap="all" dirty="0" smtClean="0"/>
              <a:t>Číslo projektu:</a:t>
            </a:r>
            <a:r>
              <a:rPr lang="cs-CZ" sz="1300" dirty="0" smtClean="0"/>
              <a:t>	                        1.4 OPVK</a:t>
            </a:r>
            <a:endParaRPr lang="cs-CZ" sz="1300" cap="all" dirty="0" smtClean="0"/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300" cap="all" dirty="0" smtClean="0"/>
              <a:t>Autor:	</a:t>
            </a:r>
            <a:r>
              <a:rPr lang="cs-CZ" sz="1300" dirty="0" smtClean="0"/>
              <a:t>	                        Mgr. Jana </a:t>
            </a:r>
            <a:r>
              <a:rPr lang="cs-CZ" sz="1300" dirty="0" err="1" smtClean="0"/>
              <a:t>Neugebauerová</a:t>
            </a:r>
            <a:endParaRPr lang="cs-CZ" sz="1300" dirty="0" smtClean="0"/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300" cap="all" dirty="0" smtClean="0"/>
              <a:t>Název:		                        VY_32_INOVACE_01_Cestovní ruch světa</a:t>
            </a:r>
            <a:endParaRPr lang="cs-CZ" sz="1300" dirty="0" smtClean="0"/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300" cap="all" dirty="0" smtClean="0"/>
              <a:t>Ročník:</a:t>
            </a:r>
            <a:r>
              <a:rPr lang="cs-CZ" sz="1300" dirty="0" smtClean="0"/>
              <a:t>	                         8. ročník ZŠ</a:t>
            </a:r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300" cap="all" dirty="0" smtClean="0"/>
              <a:t>Vzdělávací oblast:</a:t>
            </a:r>
            <a:r>
              <a:rPr lang="cs-CZ" sz="1300" dirty="0" smtClean="0"/>
              <a:t>                     Člověk a příroda </a:t>
            </a:r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300" cap="all" dirty="0" smtClean="0"/>
              <a:t>Vzdělávací obor:</a:t>
            </a:r>
            <a:r>
              <a:rPr lang="cs-CZ" sz="1300" dirty="0" smtClean="0"/>
              <a:t>                        Zeměpis</a:t>
            </a:r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300" cap="all" dirty="0" smtClean="0"/>
              <a:t>Tematický okruh:</a:t>
            </a:r>
            <a:r>
              <a:rPr lang="cs-CZ" sz="1300" dirty="0" smtClean="0"/>
              <a:t>	                         Politický zeměpis</a:t>
            </a:r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300" cap="all" dirty="0" smtClean="0"/>
              <a:t>Téma:                                                Cestovní ruch světa </a:t>
            </a:r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300" cap="all" dirty="0" smtClean="0"/>
              <a:t>KLÍČOVÁ SLOVA:</a:t>
            </a:r>
            <a:r>
              <a:rPr lang="cs-CZ" sz="1300" dirty="0" smtClean="0"/>
              <a:t>	                         </a:t>
            </a:r>
            <a:r>
              <a:rPr lang="cs-CZ" sz="1300" cap="all" dirty="0" smtClean="0"/>
              <a:t>Praha, Evropa,svět, památky</a:t>
            </a:r>
            <a:r>
              <a:rPr lang="cs-CZ" sz="1300" dirty="0" smtClean="0"/>
              <a:t>              </a:t>
            </a:r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300" cap="all" dirty="0" smtClean="0"/>
              <a:t>Vytvořeno:</a:t>
            </a:r>
            <a:r>
              <a:rPr lang="cs-CZ" sz="1300" dirty="0" smtClean="0"/>
              <a:t>                                    25.8. 2012</a:t>
            </a:r>
          </a:p>
          <a:p>
            <a:pPr marL="274320" indent="-274320" algn="just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300" cap="all" dirty="0" smtClean="0"/>
              <a:t>Anotace:</a:t>
            </a:r>
            <a:r>
              <a:rPr lang="cs-CZ" sz="1300" dirty="0" smtClean="0"/>
              <a:t>                                     Žáci si pomocí prezentace zopakují  hlavní dominanty států</a:t>
            </a:r>
          </a:p>
          <a:p>
            <a:pPr marL="274320" indent="-274320" algn="just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300" dirty="0" smtClean="0"/>
              <a:t>                                                       světa. Prezentace může být použita na začátku či konci hodiny</a:t>
            </a:r>
          </a:p>
          <a:p>
            <a:pPr marL="274320" indent="-274320" algn="just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300" dirty="0" smtClean="0"/>
              <a:t>                                                       jako motivační nebo opakovací část hodiny</a:t>
            </a:r>
            <a:r>
              <a:rPr lang="cs-CZ" sz="1300" smtClean="0"/>
              <a:t>. </a:t>
            </a:r>
            <a:endParaRPr lang="cs-CZ" sz="1300" dirty="0" smtClean="0"/>
          </a:p>
          <a:p>
            <a:endParaRPr lang="cs-CZ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517232"/>
            <a:ext cx="82804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467544" y="260648"/>
            <a:ext cx="8067798" cy="12525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</a:t>
            </a:r>
            <a:r>
              <a:rPr lang="cs-CZ" sz="1600" b="1" dirty="0" err="1"/>
              <a:t>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</a:t>
            </a:r>
            <a:r>
              <a:rPr lang="cs-CZ" sz="1600" dirty="0" err="1"/>
              <a:t>Strašecí</a:t>
            </a:r>
            <a:endParaRPr lang="cs-CZ" sz="1600" dirty="0"/>
          </a:p>
          <a:p>
            <a:pPr algn="ctr"/>
            <a:r>
              <a:rPr lang="cs-CZ" sz="1600" dirty="0" smtClean="0"/>
              <a:t>                                                tel. 311 240 401, 311 240 400, email: </a:t>
            </a:r>
            <a:r>
              <a:rPr lang="cs-CZ" sz="1600" dirty="0" err="1" smtClean="0"/>
              <a:t>zsnovstra</a:t>
            </a:r>
            <a:r>
              <a:rPr lang="cs-CZ" sz="1600" dirty="0" smtClean="0"/>
              <a:t>@email.</a:t>
            </a:r>
            <a:r>
              <a:rPr lang="cs-CZ" sz="1600" dirty="0" err="1" smtClean="0"/>
              <a:t>cz</a:t>
            </a:r>
            <a:r>
              <a:rPr lang="cs-CZ" sz="1600" dirty="0" smtClean="0"/>
              <a:t> </a:t>
            </a:r>
            <a:endParaRPr lang="cs-CZ" sz="1600" dirty="0"/>
          </a:p>
        </p:txBody>
      </p:sp>
      <p:pic>
        <p:nvPicPr>
          <p:cNvPr id="10" name="Picture 4" descr="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32656"/>
            <a:ext cx="1971632" cy="11916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Cestovní ruch světa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Památky světa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Hodnocení: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 každou správnou odpověď si přičti 2 body. Nakonec se oznámkuj.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115616" y="3212976"/>
          <a:ext cx="6096000" cy="2297048"/>
        </p:xfrm>
        <a:graphic>
          <a:graphicData uri="http://schemas.openxmlformats.org/drawingml/2006/table">
            <a:tbl>
              <a:tblPr firstRow="1">
                <a:tableStyleId>{3C2FFA5D-87B4-456A-9821-1D502468CF0F}</a:tableStyleId>
              </a:tblPr>
              <a:tblGrid>
                <a:gridCol w="3048000"/>
                <a:gridCol w="3048000"/>
              </a:tblGrid>
              <a:tr h="442848">
                <a:tc>
                  <a:txBody>
                    <a:bodyPr/>
                    <a:lstStyle/>
                    <a:p>
                      <a:r>
                        <a:rPr lang="cs-CZ" dirty="0" smtClean="0"/>
                        <a:t>Body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Známka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7-6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5-4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3-2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1-0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Označ památky v Praze:</a:t>
            </a:r>
            <a:endParaRPr lang="cs-CZ" dirty="0"/>
          </a:p>
        </p:txBody>
      </p:sp>
      <p:pic>
        <p:nvPicPr>
          <p:cNvPr id="1026" name="Picture 2" descr="C:\Users\Jana\AppData\Local\Microsoft\Windows\Temporary Internet Files\Content.IE5\U0L4SZLJ\MP900427950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6201" y="1600201"/>
            <a:ext cx="2675719" cy="1783116"/>
          </a:xfrm>
          <a:prstGeom prst="rect">
            <a:avLst/>
          </a:prstGeom>
          <a:noFill/>
        </p:spPr>
      </p:pic>
      <p:pic>
        <p:nvPicPr>
          <p:cNvPr id="1027" name="Picture 3" descr="C:\Users\Jana\AppData\Local\Microsoft\Windows\Temporary Internet Files\Content.IE5\RWXN66CI\MP90042794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1556792"/>
            <a:ext cx="1944216" cy="2902154"/>
          </a:xfrm>
          <a:prstGeom prst="rect">
            <a:avLst/>
          </a:prstGeom>
          <a:noFill/>
        </p:spPr>
      </p:pic>
      <p:pic>
        <p:nvPicPr>
          <p:cNvPr id="1029" name="Picture 5" descr="C:\Users\Jana\AppData\Local\Microsoft\Windows\Temporary Internet Files\Content.IE5\U0L4SZLJ\MP90042429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1556792"/>
            <a:ext cx="1933776" cy="2924944"/>
          </a:xfrm>
          <a:prstGeom prst="rect">
            <a:avLst/>
          </a:prstGeom>
          <a:noFill/>
        </p:spPr>
      </p:pic>
      <p:pic>
        <p:nvPicPr>
          <p:cNvPr id="8" name="Picture 2" descr="C:\Users\Jana\AppData\Local\Microsoft\Windows\Temporary Internet Files\Content.IE5\MREG3KSN\MP90040274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3789040"/>
            <a:ext cx="2520280" cy="2520280"/>
          </a:xfrm>
          <a:prstGeom prst="rect">
            <a:avLst/>
          </a:prstGeom>
          <a:noFill/>
        </p:spPr>
      </p:pic>
      <p:pic>
        <p:nvPicPr>
          <p:cNvPr id="9" name="Picture 4" descr="C:\Users\Jana\AppData\Local\Microsoft\Windows\Temporary Internet Files\Content.IE5\U0L4SZLJ\MP90042549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49586" y="4509120"/>
            <a:ext cx="3045727" cy="20772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92211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2.Které památky nepatří do Evropy?Škrtni je.</a:t>
            </a:r>
            <a:endParaRPr lang="cs-CZ" dirty="0"/>
          </a:p>
        </p:txBody>
      </p:sp>
      <p:pic>
        <p:nvPicPr>
          <p:cNvPr id="2050" name="Picture 2" descr="C:\Users\Jana\AppData\Local\Microsoft\Windows\Temporary Internet Files\Content.IE5\U0L4SZLJ\MP900403810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412776"/>
            <a:ext cx="2750675" cy="1833067"/>
          </a:xfrm>
          <a:prstGeom prst="rect">
            <a:avLst/>
          </a:prstGeom>
          <a:noFill/>
        </p:spPr>
      </p:pic>
      <p:pic>
        <p:nvPicPr>
          <p:cNvPr id="2051" name="Picture 3" descr="C:\Users\Jana\AppData\Local\Microsoft\Windows\Temporary Internet Files\Content.IE5\RWXN66CI\MP90040151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3347218"/>
            <a:ext cx="1944216" cy="2914901"/>
          </a:xfrm>
          <a:prstGeom prst="rect">
            <a:avLst/>
          </a:prstGeom>
          <a:noFill/>
        </p:spPr>
      </p:pic>
      <p:pic>
        <p:nvPicPr>
          <p:cNvPr id="2052" name="Picture 4" descr="C:\Users\Jana\AppData\Local\Microsoft\Windows\Temporary Internet Files\Content.IE5\SL4VMA8H\MP90040387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1340768"/>
            <a:ext cx="2430269" cy="1944216"/>
          </a:xfrm>
          <a:prstGeom prst="rect">
            <a:avLst/>
          </a:prstGeom>
          <a:noFill/>
        </p:spPr>
      </p:pic>
      <p:pic>
        <p:nvPicPr>
          <p:cNvPr id="2053" name="Picture 5" descr="C:\Users\Jana\AppData\Local\Microsoft\Windows\Temporary Internet Files\Content.IE5\SL4VMA8H\MP90040110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3347218"/>
            <a:ext cx="1944216" cy="2914901"/>
          </a:xfrm>
          <a:prstGeom prst="rect">
            <a:avLst/>
          </a:prstGeom>
          <a:noFill/>
        </p:spPr>
      </p:pic>
      <p:pic>
        <p:nvPicPr>
          <p:cNvPr id="2054" name="Picture 6" descr="C:\Users\Jana\AppData\Local\Microsoft\Windows\Temporary Internet Files\Content.IE5\U0L4SZLJ\MP90040673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3320617"/>
            <a:ext cx="1999084" cy="29971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3.Pojmenuj památky na obrázku a lokalizuj je:</a:t>
            </a:r>
            <a:endParaRPr lang="cs-CZ" dirty="0"/>
          </a:p>
        </p:txBody>
      </p:sp>
      <p:pic>
        <p:nvPicPr>
          <p:cNvPr id="3074" name="Picture 2" descr="C:\Users\Jana\AppData\Local\Microsoft\Windows\Temporary Internet Files\Content.IE5\RWXN66CI\MP900423600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628800"/>
            <a:ext cx="1716575" cy="2588767"/>
          </a:xfrm>
          <a:prstGeom prst="rect">
            <a:avLst/>
          </a:prstGeom>
          <a:noFill/>
        </p:spPr>
      </p:pic>
      <p:pic>
        <p:nvPicPr>
          <p:cNvPr id="3075" name="Picture 3" descr="C:\Users\Jana\AppData\Local\Microsoft\Windows\Temporary Internet Files\Content.IE5\U0L4SZLJ\MP90040242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628800"/>
            <a:ext cx="1728192" cy="2591023"/>
          </a:xfrm>
          <a:prstGeom prst="rect">
            <a:avLst/>
          </a:prstGeom>
          <a:noFill/>
        </p:spPr>
      </p:pic>
      <p:pic>
        <p:nvPicPr>
          <p:cNvPr id="3076" name="Picture 4" descr="C:\Users\Jana\AppData\Local\Microsoft\Windows\Temporary Internet Files\Content.IE5\RWXN66CI\MP90040382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4437112"/>
            <a:ext cx="3139316" cy="2092060"/>
          </a:xfrm>
          <a:prstGeom prst="rect">
            <a:avLst/>
          </a:prstGeom>
          <a:noFill/>
        </p:spPr>
      </p:pic>
      <p:pic>
        <p:nvPicPr>
          <p:cNvPr id="3077" name="Picture 5" descr="C:\Users\Jana\AppData\Local\Microsoft\Windows\Temporary Internet Files\Content.IE5\RWXN66CI\MP90040110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1628800"/>
            <a:ext cx="1728192" cy="2591023"/>
          </a:xfrm>
          <a:prstGeom prst="rect">
            <a:avLst/>
          </a:prstGeom>
          <a:noFill/>
        </p:spPr>
      </p:pic>
      <p:pic>
        <p:nvPicPr>
          <p:cNvPr id="3078" name="Picture 6" descr="C:\Users\Jana\AppData\Local\Microsoft\Windows\Temporary Internet Files\Content.IE5\SL4VMA8H\MP90040385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4437056"/>
            <a:ext cx="3168352" cy="2111409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1115616" y="17728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788024" y="45091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5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458112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4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012160" y="17728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3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563888" y="17728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4.Najdi správné dvojice. U města, které nemá dvojici uveď jeho dominantu: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/>
              <a:t>   </a:t>
            </a:r>
          </a:p>
          <a:p>
            <a:pPr>
              <a:buNone/>
            </a:pPr>
            <a:r>
              <a:rPr lang="cs-CZ" dirty="0" smtClean="0"/>
              <a:t>    Žižkovská věž     Řím     </a:t>
            </a:r>
            <a:r>
              <a:rPr lang="cs-CZ" dirty="0" err="1" smtClean="0"/>
              <a:t>Eifellova</a:t>
            </a:r>
            <a:r>
              <a:rPr lang="cs-CZ" dirty="0" smtClean="0"/>
              <a:t> věž   New York </a:t>
            </a:r>
          </a:p>
          <a:p>
            <a:pPr>
              <a:buNone/>
            </a:pPr>
            <a:r>
              <a:rPr lang="cs-CZ" dirty="0" smtClean="0"/>
              <a:t>    Koloseum     Athény   </a:t>
            </a:r>
            <a:r>
              <a:rPr lang="cs-CZ" dirty="0" err="1" smtClean="0"/>
              <a:t>Dubaj</a:t>
            </a:r>
            <a:r>
              <a:rPr lang="cs-CZ" dirty="0" smtClean="0"/>
              <a:t>    Bratislavský hrad </a:t>
            </a:r>
          </a:p>
          <a:p>
            <a:pPr>
              <a:buNone/>
            </a:pPr>
            <a:r>
              <a:rPr lang="cs-CZ" dirty="0" smtClean="0"/>
              <a:t>    Praha       Socha svobody     Sydney    Pantheon   </a:t>
            </a:r>
          </a:p>
          <a:p>
            <a:pPr>
              <a:buNone/>
            </a:pPr>
            <a:r>
              <a:rPr lang="cs-CZ" dirty="0" smtClean="0"/>
              <a:t>    Televizní věž     Bratislava    Toronto     Paříž    </a:t>
            </a:r>
          </a:p>
          <a:p>
            <a:pPr>
              <a:buNone/>
            </a:pPr>
            <a:r>
              <a:rPr lang="cs-CZ" dirty="0" smtClean="0"/>
              <a:t>     </a:t>
            </a:r>
            <a:r>
              <a:rPr lang="cs-CZ" dirty="0" err="1" smtClean="0"/>
              <a:t>Burj</a:t>
            </a:r>
            <a:r>
              <a:rPr lang="cs-CZ" dirty="0" smtClean="0"/>
              <a:t> Chalífa   Opera    Berlín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075240" cy="12172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1.Řešení:označ památky v Praze.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19256" cy="504203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 descr="C:\Users\Jana\AppData\Local\Microsoft\Windows\Temporary Internet Files\Content.IE5\U0L4SZLJ\MP90042795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6201" y="1600201"/>
            <a:ext cx="2675719" cy="1783116"/>
          </a:xfrm>
          <a:prstGeom prst="rect">
            <a:avLst/>
          </a:prstGeom>
          <a:noFill/>
        </p:spPr>
      </p:pic>
      <p:pic>
        <p:nvPicPr>
          <p:cNvPr id="5" name="Picture 4" descr="C:\Users\Jana\AppData\Local\Microsoft\Windows\Temporary Internet Files\Content.IE5\U0L4SZLJ\MP90042549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535336"/>
            <a:ext cx="3007289" cy="2051065"/>
          </a:xfrm>
          <a:prstGeom prst="rect">
            <a:avLst/>
          </a:prstGeom>
          <a:noFill/>
        </p:spPr>
      </p:pic>
      <p:pic>
        <p:nvPicPr>
          <p:cNvPr id="6" name="Picture 5" descr="C:\Users\Jana\AppData\Local\Microsoft\Windows\Temporary Internet Files\Content.IE5\U0L4SZLJ\MP90042429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1556792"/>
            <a:ext cx="1933776" cy="2924944"/>
          </a:xfrm>
          <a:prstGeom prst="rect">
            <a:avLst/>
          </a:prstGeom>
          <a:noFill/>
        </p:spPr>
      </p:pic>
      <p:pic>
        <p:nvPicPr>
          <p:cNvPr id="7" name="Picture 3" descr="C:\Users\Jana\AppData\Local\Microsoft\Windows\Temporary Internet Files\Content.IE5\RWXN66CI\MP90042794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1556792"/>
            <a:ext cx="1944216" cy="2902154"/>
          </a:xfrm>
          <a:prstGeom prst="rect">
            <a:avLst/>
          </a:prstGeom>
          <a:noFill/>
        </p:spPr>
      </p:pic>
      <p:pic>
        <p:nvPicPr>
          <p:cNvPr id="4098" name="Picture 2" descr="C:\Users\Jana\AppData\Local\Microsoft\Windows\Temporary Internet Files\Content.IE5\MREG3KSN\MP90040274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640" y="3789040"/>
            <a:ext cx="2520280" cy="2520280"/>
          </a:xfrm>
          <a:prstGeom prst="rect">
            <a:avLst/>
          </a:prstGeom>
          <a:noFill/>
        </p:spPr>
      </p:pic>
      <p:sp>
        <p:nvSpPr>
          <p:cNvPr id="11" name="Elipsa 10"/>
          <p:cNvSpPr/>
          <p:nvPr/>
        </p:nvSpPr>
        <p:spPr>
          <a:xfrm>
            <a:off x="1331640" y="2708920"/>
            <a:ext cx="504056" cy="504056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6804248" y="3717032"/>
            <a:ext cx="504056" cy="504056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003232" cy="85725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2.Řešení: které památky nepatří do Evropy?</a:t>
            </a:r>
            <a:endParaRPr lang="cs-CZ" dirty="0"/>
          </a:p>
        </p:txBody>
      </p:sp>
      <p:pic>
        <p:nvPicPr>
          <p:cNvPr id="2050" name="Picture 2" descr="C:\Users\Jana\AppData\Local\Microsoft\Windows\Temporary Internet Files\Content.IE5\U0L4SZLJ\MP900403810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484784"/>
            <a:ext cx="2750675" cy="1833067"/>
          </a:xfrm>
          <a:prstGeom prst="rect">
            <a:avLst/>
          </a:prstGeom>
          <a:noFill/>
        </p:spPr>
      </p:pic>
      <p:pic>
        <p:nvPicPr>
          <p:cNvPr id="2051" name="Picture 3" descr="C:\Users\Jana\AppData\Local\Microsoft\Windows\Temporary Internet Files\Content.IE5\RWXN66CI\MP90040151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3347218"/>
            <a:ext cx="1944216" cy="2914901"/>
          </a:xfrm>
          <a:prstGeom prst="rect">
            <a:avLst/>
          </a:prstGeom>
          <a:noFill/>
        </p:spPr>
      </p:pic>
      <p:pic>
        <p:nvPicPr>
          <p:cNvPr id="2052" name="Picture 4" descr="C:\Users\Jana\AppData\Local\Microsoft\Windows\Temporary Internet Files\Content.IE5\SL4VMA8H\MP90040387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1412776"/>
            <a:ext cx="2430269" cy="1944216"/>
          </a:xfrm>
          <a:prstGeom prst="rect">
            <a:avLst/>
          </a:prstGeom>
          <a:noFill/>
        </p:spPr>
      </p:pic>
      <p:pic>
        <p:nvPicPr>
          <p:cNvPr id="2053" name="Picture 5" descr="C:\Users\Jana\AppData\Local\Microsoft\Windows\Temporary Internet Files\Content.IE5\SL4VMA8H\MP90040110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3347218"/>
            <a:ext cx="1944216" cy="2914901"/>
          </a:xfrm>
          <a:prstGeom prst="rect">
            <a:avLst/>
          </a:prstGeom>
          <a:noFill/>
        </p:spPr>
      </p:pic>
      <p:pic>
        <p:nvPicPr>
          <p:cNvPr id="2054" name="Picture 6" descr="C:\Users\Jana\AppData\Local\Microsoft\Windows\Temporary Internet Files\Content.IE5\U0L4SZLJ\MP90040673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3428575"/>
            <a:ext cx="1927076" cy="2889205"/>
          </a:xfrm>
          <a:prstGeom prst="rect">
            <a:avLst/>
          </a:prstGeom>
          <a:noFill/>
        </p:spPr>
      </p:pic>
      <p:cxnSp>
        <p:nvCxnSpPr>
          <p:cNvPr id="9" name="Přímá spojovací čára 8"/>
          <p:cNvCxnSpPr/>
          <p:nvPr/>
        </p:nvCxnSpPr>
        <p:spPr>
          <a:xfrm>
            <a:off x="1619672" y="1412776"/>
            <a:ext cx="2376264" cy="187220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4139952" y="3356992"/>
            <a:ext cx="1944216" cy="288032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1691680" y="3429000"/>
            <a:ext cx="1872208" cy="280831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flipV="1">
            <a:off x="1619672" y="1412776"/>
            <a:ext cx="2376264" cy="187220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flipV="1">
            <a:off x="4139952" y="3356992"/>
            <a:ext cx="1944216" cy="288032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flipV="1">
            <a:off x="1691680" y="3429000"/>
            <a:ext cx="1944216" cy="288032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3. Řešení: Pojmenuj památky na obrázku a lokalizuj je:</a:t>
            </a:r>
            <a:endParaRPr lang="cs-CZ" dirty="0"/>
          </a:p>
        </p:txBody>
      </p:sp>
      <p:pic>
        <p:nvPicPr>
          <p:cNvPr id="3074" name="Picture 2" descr="C:\Users\Jana\AppData\Local\Microsoft\Windows\Temporary Internet Files\Content.IE5\RWXN66CI\MP900423600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628800"/>
            <a:ext cx="1716575" cy="2588767"/>
          </a:xfrm>
          <a:prstGeom prst="rect">
            <a:avLst/>
          </a:prstGeom>
          <a:noFill/>
        </p:spPr>
      </p:pic>
      <p:pic>
        <p:nvPicPr>
          <p:cNvPr id="3075" name="Picture 3" descr="C:\Users\Jana\AppData\Local\Microsoft\Windows\Temporary Internet Files\Content.IE5\U0L4SZLJ\MP90040242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628800"/>
            <a:ext cx="1728192" cy="2591023"/>
          </a:xfrm>
          <a:prstGeom prst="rect">
            <a:avLst/>
          </a:prstGeom>
          <a:noFill/>
        </p:spPr>
      </p:pic>
      <p:pic>
        <p:nvPicPr>
          <p:cNvPr id="3076" name="Picture 4" descr="C:\Users\Jana\AppData\Local\Microsoft\Windows\Temporary Internet Files\Content.IE5\RWXN66CI\MP90040382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4437112"/>
            <a:ext cx="3139316" cy="2092060"/>
          </a:xfrm>
          <a:prstGeom prst="rect">
            <a:avLst/>
          </a:prstGeom>
          <a:noFill/>
        </p:spPr>
      </p:pic>
      <p:pic>
        <p:nvPicPr>
          <p:cNvPr id="3077" name="Picture 5" descr="C:\Users\Jana\AppData\Local\Microsoft\Windows\Temporary Internet Files\Content.IE5\RWXN66CI\MP90040110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1628800"/>
            <a:ext cx="1728192" cy="2591023"/>
          </a:xfrm>
          <a:prstGeom prst="rect">
            <a:avLst/>
          </a:prstGeom>
          <a:noFill/>
        </p:spPr>
      </p:pic>
      <p:pic>
        <p:nvPicPr>
          <p:cNvPr id="3078" name="Picture 6" descr="C:\Users\Jana\AppData\Local\Microsoft\Windows\Temporary Internet Files\Content.IE5\SL4VMA8H\MP90040385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4437056"/>
            <a:ext cx="3168352" cy="2111409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1115616" y="17728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788024" y="45091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5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458112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4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012160" y="17728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3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563888" y="17728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83568" y="2132856"/>
            <a:ext cx="2690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Socha Krista,Rio de </a:t>
            </a:r>
            <a:r>
              <a:rPr lang="cs-CZ" dirty="0" err="1" smtClean="0"/>
              <a:t>Janeiro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915816" y="1556792"/>
            <a:ext cx="26550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err="1" smtClean="0"/>
              <a:t>Sagrada</a:t>
            </a:r>
            <a:r>
              <a:rPr lang="cs-CZ" dirty="0" smtClean="0"/>
              <a:t> </a:t>
            </a:r>
            <a:r>
              <a:rPr lang="cs-CZ" dirty="0" err="1" smtClean="0"/>
              <a:t>familia</a:t>
            </a:r>
            <a:r>
              <a:rPr lang="cs-CZ" dirty="0" smtClean="0"/>
              <a:t>, Barcelona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5508104" y="2204864"/>
            <a:ext cx="24314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Kapitol, Washington D.C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1331640" y="5229200"/>
            <a:ext cx="15815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Koloseum, Řím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5076056" y="5229200"/>
            <a:ext cx="2350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Modrá mešita, Istanbul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4.Najdi správné dvojice. U města, které nemá dvojici uveď jeho dominantu: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   </a:t>
            </a:r>
          </a:p>
          <a:p>
            <a:pPr>
              <a:buNone/>
            </a:pPr>
            <a:r>
              <a:rPr lang="cs-CZ" dirty="0" smtClean="0"/>
              <a:t>    Žižkovská věž     Řím     </a:t>
            </a:r>
            <a:r>
              <a:rPr lang="cs-CZ" dirty="0" err="1" smtClean="0"/>
              <a:t>Eifellova</a:t>
            </a:r>
            <a:r>
              <a:rPr lang="cs-CZ" dirty="0" smtClean="0"/>
              <a:t> věž   New York </a:t>
            </a:r>
          </a:p>
          <a:p>
            <a:pPr>
              <a:buNone/>
            </a:pPr>
            <a:r>
              <a:rPr lang="cs-CZ" dirty="0" smtClean="0"/>
              <a:t>    Koloseum     Athény   </a:t>
            </a:r>
            <a:r>
              <a:rPr lang="cs-CZ" dirty="0" err="1" smtClean="0"/>
              <a:t>Dubaj</a:t>
            </a:r>
            <a:r>
              <a:rPr lang="cs-CZ" dirty="0" smtClean="0"/>
              <a:t>    Bratislavský hrad </a:t>
            </a:r>
          </a:p>
          <a:p>
            <a:pPr>
              <a:buNone/>
            </a:pPr>
            <a:r>
              <a:rPr lang="cs-CZ" dirty="0" smtClean="0"/>
              <a:t>    Praha       Socha svobody     Sydney    Pantheon   </a:t>
            </a:r>
          </a:p>
          <a:p>
            <a:pPr>
              <a:buNone/>
            </a:pPr>
            <a:r>
              <a:rPr lang="cs-CZ" dirty="0" smtClean="0"/>
              <a:t>    Televizní věž     Bratislava    Toronto     Paříž    </a:t>
            </a:r>
          </a:p>
          <a:p>
            <a:pPr>
              <a:buNone/>
            </a:pPr>
            <a:r>
              <a:rPr lang="cs-CZ" dirty="0" smtClean="0"/>
              <a:t>     </a:t>
            </a:r>
            <a:r>
              <a:rPr lang="cs-CZ" dirty="0" err="1" smtClean="0"/>
              <a:t>Burj</a:t>
            </a:r>
            <a:r>
              <a:rPr lang="cs-CZ" dirty="0" smtClean="0"/>
              <a:t> Chalífa   Opera    </a:t>
            </a:r>
            <a:r>
              <a:rPr lang="cs-CZ" dirty="0" smtClean="0">
                <a:solidFill>
                  <a:srgbClr val="FF0000"/>
                </a:solidFill>
              </a:rPr>
              <a:t>Berlín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    Berlín: Brandenburská brána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 smtClean="0"/>
              <a:t>Obrázky:</a:t>
            </a:r>
          </a:p>
          <a:p>
            <a:pPr>
              <a:buNone/>
            </a:pPr>
            <a:r>
              <a:rPr lang="cs-CZ" sz="3200" dirty="0" smtClean="0"/>
              <a:t>    www: </a:t>
            </a:r>
            <a:r>
              <a:rPr lang="cs-CZ" sz="3200" u="sng" dirty="0" smtClean="0">
                <a:hlinkClick r:id="rId2"/>
              </a:rPr>
              <a:t>http://office.</a:t>
            </a:r>
            <a:r>
              <a:rPr lang="cs-CZ" sz="3200" u="sng" dirty="0" err="1" smtClean="0">
                <a:hlinkClick r:id="rId2"/>
              </a:rPr>
              <a:t>microsoft.com</a:t>
            </a:r>
            <a:endParaRPr lang="cs-CZ" sz="32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174</TotalTime>
  <Words>252</Words>
  <Application>Microsoft Office PowerPoint</Application>
  <PresentationFormat>Předvádění na obrazovce (4:3)</PresentationFormat>
  <Paragraphs>74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Talent</vt:lpstr>
      <vt:lpstr>Snímek 1</vt:lpstr>
      <vt:lpstr>Cestovní ruch světa</vt:lpstr>
      <vt:lpstr>Hodnocení:</vt:lpstr>
      <vt:lpstr>1. Označ památky v Praze:</vt:lpstr>
      <vt:lpstr>2.Které památky nepatří do Evropy?Škrtni je.</vt:lpstr>
      <vt:lpstr>3.Pojmenuj památky na obrázku a lokalizuj je:</vt:lpstr>
      <vt:lpstr>4.Najdi správné dvojice. U města, které nemá dvojici uveď jeho dominantu:</vt:lpstr>
      <vt:lpstr>1.Řešení:označ památky v Praze.</vt:lpstr>
      <vt:lpstr>2.Řešení: které památky nepatří do Evropy?</vt:lpstr>
      <vt:lpstr>3. Řešení: Pojmenuj památky na obrázku a lokalizuj je:</vt:lpstr>
      <vt:lpstr>4.Najdi správné dvojice. U města, které nemá dvojici uveď jeho dominantu: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Česká republika- cestovní ruch</dc:title>
  <dc:creator>Jana</dc:creator>
  <cp:lastModifiedBy>pc</cp:lastModifiedBy>
  <cp:revision>24</cp:revision>
  <dcterms:created xsi:type="dcterms:W3CDTF">2012-08-25T11:12:02Z</dcterms:created>
  <dcterms:modified xsi:type="dcterms:W3CDTF">2013-06-11T13:12:17Z</dcterms:modified>
</cp:coreProperties>
</file>