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4" r:id="rId2"/>
    <p:sldId id="256" r:id="rId3"/>
    <p:sldId id="257" r:id="rId4"/>
    <p:sldId id="259" r:id="rId5"/>
    <p:sldId id="261" r:id="rId6"/>
    <p:sldId id="258" r:id="rId7"/>
    <p:sldId id="260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862A2-5008-4875-944F-04AB3F1118DD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2A3CD-87B1-4708-8325-15FBEA162B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862A2-5008-4875-944F-04AB3F1118DD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2A3CD-87B1-4708-8325-15FBEA162B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862A2-5008-4875-944F-04AB3F1118DD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2A3CD-87B1-4708-8325-15FBEA162B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862A2-5008-4875-944F-04AB3F1118DD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2A3CD-87B1-4708-8325-15FBEA162B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862A2-5008-4875-944F-04AB3F1118DD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2A3CD-87B1-4708-8325-15FBEA162B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862A2-5008-4875-944F-04AB3F1118DD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2A3CD-87B1-4708-8325-15FBEA162B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862A2-5008-4875-944F-04AB3F1118DD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2A3CD-87B1-4708-8325-15FBEA162B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862A2-5008-4875-944F-04AB3F1118DD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2A3CD-87B1-4708-8325-15FBEA162B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B06862A2-5008-4875-944F-04AB3F1118DD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3912A3CD-87B1-4708-8325-15FBEA162B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862A2-5008-4875-944F-04AB3F1118DD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2A3CD-87B1-4708-8325-15FBEA162B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862A2-5008-4875-944F-04AB3F1118DD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2A3CD-87B1-4708-8325-15FBEA162B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B06862A2-5008-4875-944F-04AB3F1118DD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3912A3CD-87B1-4708-8325-15FBEA162BC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 smtClean="0"/>
              <a:t>Číslo projektu:</a:t>
            </a:r>
            <a:r>
              <a:rPr lang="cs-CZ" sz="1400" dirty="0" smtClean="0"/>
              <a:t>		                          1.4 OPVK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 smtClean="0"/>
              <a:t>Autor</a:t>
            </a:r>
            <a:r>
              <a:rPr lang="cs-CZ" sz="1400" cap="all" dirty="0"/>
              <a:t>:	</a:t>
            </a:r>
            <a:r>
              <a:rPr lang="cs-CZ" sz="1400" dirty="0"/>
              <a:t>		</a:t>
            </a:r>
            <a:r>
              <a:rPr lang="cs-CZ" sz="1400" dirty="0" smtClean="0"/>
              <a:t>                         Mgr. Jana </a:t>
            </a:r>
            <a:r>
              <a:rPr lang="cs-CZ" sz="1400" dirty="0" err="1" smtClean="0"/>
              <a:t>Neugebauerová</a:t>
            </a:r>
            <a:endParaRPr lang="cs-CZ" sz="14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/>
              <a:t>Název:			</a:t>
            </a:r>
            <a:r>
              <a:rPr lang="cs-CZ" sz="1400" cap="all" dirty="0" smtClean="0"/>
              <a:t>                          VY_32_INOVACE_03_západní Evropa</a:t>
            </a:r>
            <a:endParaRPr lang="cs-CZ" sz="14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/>
              <a:t>Ročník:</a:t>
            </a:r>
            <a:r>
              <a:rPr lang="cs-CZ" sz="1400" dirty="0"/>
              <a:t>		 </a:t>
            </a:r>
            <a:r>
              <a:rPr lang="cs-CZ" sz="1400" dirty="0" smtClean="0"/>
              <a:t>                         8. </a:t>
            </a:r>
            <a:r>
              <a:rPr lang="cs-CZ" sz="1400" dirty="0"/>
              <a:t>ročník ZŠ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/>
              <a:t>Vzdělávací oblast</a:t>
            </a:r>
            <a:r>
              <a:rPr lang="cs-CZ" sz="1400" cap="all" dirty="0" smtClean="0"/>
              <a:t>:</a:t>
            </a:r>
            <a:r>
              <a:rPr lang="cs-CZ" sz="1400" dirty="0"/>
              <a:t> </a:t>
            </a:r>
            <a:r>
              <a:rPr lang="cs-CZ" sz="1400" dirty="0" smtClean="0"/>
              <a:t>                                               Člověk </a:t>
            </a:r>
            <a:r>
              <a:rPr lang="cs-CZ" sz="1400" dirty="0"/>
              <a:t>a </a:t>
            </a:r>
            <a:r>
              <a:rPr lang="cs-CZ" sz="1400" dirty="0" smtClean="0"/>
              <a:t>příroda </a:t>
            </a:r>
            <a:endParaRPr lang="cs-CZ" sz="14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/>
              <a:t>Vzdělávací obor:</a:t>
            </a:r>
            <a:r>
              <a:rPr lang="cs-CZ" sz="1400" dirty="0"/>
              <a:t>		 </a:t>
            </a:r>
            <a:r>
              <a:rPr lang="cs-CZ" sz="1400" dirty="0" smtClean="0"/>
              <a:t>                         Zeměpis</a:t>
            </a:r>
            <a:endParaRPr lang="cs-CZ" sz="14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/>
              <a:t>Tematický okruh:</a:t>
            </a:r>
            <a:r>
              <a:rPr lang="cs-CZ" sz="1400" dirty="0"/>
              <a:t>		</a:t>
            </a:r>
            <a:r>
              <a:rPr lang="cs-CZ" sz="1400" dirty="0" smtClean="0"/>
              <a:t>Evropa</a:t>
            </a:r>
            <a:endParaRPr lang="cs-CZ" sz="14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/>
              <a:t>Téma</a:t>
            </a:r>
            <a:r>
              <a:rPr lang="cs-CZ" sz="1400" cap="all" dirty="0" smtClean="0"/>
              <a:t>:</a:t>
            </a:r>
            <a:r>
              <a:rPr lang="cs-CZ" sz="1400" cap="all" dirty="0"/>
              <a:t>	</a:t>
            </a:r>
            <a:r>
              <a:rPr lang="cs-CZ" sz="1400" dirty="0"/>
              <a:t>		</a:t>
            </a:r>
            <a:r>
              <a:rPr lang="cs-CZ" sz="1400" dirty="0" smtClean="0"/>
              <a:t>                          Západní Evropa- práce s atlasem, motivační část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 smtClean="0"/>
              <a:t>Klíčová  slova:</a:t>
            </a:r>
            <a:r>
              <a:rPr lang="cs-CZ" sz="1400" cap="all" dirty="0"/>
              <a:t>	</a:t>
            </a:r>
            <a:r>
              <a:rPr lang="cs-CZ" sz="1400" dirty="0"/>
              <a:t>	</a:t>
            </a:r>
            <a:r>
              <a:rPr lang="cs-CZ" sz="1400" dirty="0" smtClean="0"/>
              <a:t>                           </a:t>
            </a:r>
            <a:r>
              <a:rPr lang="cs-CZ" sz="1400" dirty="0" smtClean="0"/>
              <a:t>Doplň</a:t>
            </a:r>
            <a:r>
              <a:rPr lang="cs-CZ" sz="1400" dirty="0" smtClean="0"/>
              <a:t>, přiřaď, vyber, vyhledej</a:t>
            </a:r>
            <a:endParaRPr lang="cs-CZ" sz="1400" cap="all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 smtClean="0"/>
              <a:t>Vytvořeno</a:t>
            </a:r>
            <a:r>
              <a:rPr lang="cs-CZ" sz="1400" cap="all" dirty="0"/>
              <a:t>:</a:t>
            </a:r>
            <a:r>
              <a:rPr lang="cs-CZ" sz="1400" dirty="0"/>
              <a:t> 		</a:t>
            </a:r>
            <a:r>
              <a:rPr lang="cs-CZ" sz="1400" dirty="0" smtClean="0"/>
              <a:t>                          21.8. 2012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sz="14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1400" dirty="0"/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/>
              <a:t>Anotace:</a:t>
            </a:r>
            <a:r>
              <a:rPr lang="cs-CZ" sz="1400" dirty="0"/>
              <a:t>		</a:t>
            </a:r>
            <a:r>
              <a:rPr lang="cs-CZ" sz="1400" dirty="0" smtClean="0"/>
              <a:t>                        Žáci opakují a upevňují poznatky o Západní Evropě. </a:t>
            </a:r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dirty="0" smtClean="0"/>
              <a:t>                                                                                               Vyhledávají správné řešení v atlase nebo učebnici.</a:t>
            </a:r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dirty="0" smtClean="0"/>
              <a:t>                                                                                               Prezentace je vhodná pro interaktivní tabuli. Může být </a:t>
            </a:r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dirty="0" smtClean="0"/>
              <a:t>                                                                                               využita na začátku hodiny jako motivační nebo opakovací.</a:t>
            </a:r>
            <a:r>
              <a:rPr lang="cs-CZ" sz="1400" dirty="0"/>
              <a:t>		</a:t>
            </a:r>
          </a:p>
        </p:txBody>
      </p:sp>
      <p:pic>
        <p:nvPicPr>
          <p:cNvPr id="512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445224"/>
            <a:ext cx="82804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Nadpis 5"/>
          <p:cNvGrpSpPr>
            <a:grpSpLocks noGrp="1"/>
          </p:cNvGrpSpPr>
          <p:nvPr>
            <p:ph type="title"/>
          </p:nvPr>
        </p:nvGrpSpPr>
        <p:grpSpPr>
          <a:xfrm>
            <a:off x="611560" y="155575"/>
            <a:ext cx="8075240" cy="1252538"/>
            <a:chOff x="965418" y="510421"/>
            <a:chExt cx="7236662" cy="1107996"/>
          </a:xfrm>
        </p:grpSpPr>
        <p:sp>
          <p:nvSpPr>
            <p:cNvPr id="8" name="Rectangle 5"/>
            <p:cNvSpPr>
              <a:spLocks noChangeArrowheads="1"/>
            </p:cNvSpPr>
            <p:nvPr/>
          </p:nvSpPr>
          <p:spPr bwMode="auto">
            <a:xfrm>
              <a:off x="972087" y="510421"/>
              <a:ext cx="7229993" cy="110799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/>
              <a:r>
                <a:rPr lang="cs-CZ" dirty="0"/>
                <a:t>                                     </a:t>
              </a:r>
              <a:r>
                <a:rPr lang="cs-CZ" sz="1600" b="1" dirty="0"/>
                <a:t>Základní  škola a mateřská škola </a:t>
              </a:r>
              <a:r>
                <a:rPr lang="cs-CZ" sz="1600" b="1" dirty="0" err="1"/>
                <a:t>J.A.Komenského</a:t>
              </a:r>
              <a:endParaRPr lang="cs-CZ" sz="1600" dirty="0"/>
            </a:p>
            <a:p>
              <a:pPr algn="ctr"/>
              <a:r>
                <a:rPr lang="cs-CZ" sz="1600" b="1" dirty="0"/>
                <a:t>                                                          v Novém  </a:t>
              </a:r>
              <a:r>
                <a:rPr lang="cs-CZ" sz="1600" b="1" dirty="0" err="1"/>
                <a:t>Strašecí</a:t>
              </a:r>
              <a:r>
                <a:rPr lang="cs-CZ" sz="1600" dirty="0"/>
                <a:t>                     </a:t>
              </a:r>
            </a:p>
            <a:p>
              <a:pPr algn="ctr"/>
              <a:r>
                <a:rPr lang="cs-CZ" sz="1600" dirty="0"/>
                <a:t>                                                  Komenského nám. 209, 271 01 Nové </a:t>
              </a:r>
              <a:r>
                <a:rPr lang="cs-CZ" sz="1600" dirty="0" err="1"/>
                <a:t>Strašecí</a:t>
              </a:r>
              <a:endParaRPr lang="cs-CZ" sz="1600" dirty="0"/>
            </a:p>
            <a:p>
              <a:pPr algn="ctr"/>
              <a:r>
                <a:rPr lang="cs-CZ" sz="1600" dirty="0" smtClean="0"/>
                <a:t>                                                tel. 311 240 401, 311 240 400, email: </a:t>
              </a:r>
              <a:r>
                <a:rPr lang="cs-CZ" sz="1600" dirty="0" err="1" smtClean="0"/>
                <a:t>zsnovstra</a:t>
              </a:r>
              <a:r>
                <a:rPr lang="cs-CZ" sz="1600" dirty="0" smtClean="0"/>
                <a:t>@email.</a:t>
              </a:r>
              <a:r>
                <a:rPr lang="cs-CZ" sz="1600" dirty="0" err="1" smtClean="0"/>
                <a:t>cz</a:t>
              </a:r>
              <a:r>
                <a:rPr lang="cs-CZ" sz="1600" dirty="0" smtClean="0"/>
                <a:t> </a:t>
              </a:r>
              <a:endParaRPr lang="cs-CZ" sz="1600" dirty="0"/>
            </a:p>
          </p:txBody>
        </p:sp>
        <p:pic>
          <p:nvPicPr>
            <p:cNvPr id="7" name="Picture 4" descr="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65418" y="539670"/>
              <a:ext cx="1766887" cy="10541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Západní Evropa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Motivační část, práce s atlasem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Ochranáři přírody bojují proti každoročnímu lovu delfínů, který se koná na ……… ostrovech patřících Dánsku.</a:t>
            </a:r>
          </a:p>
          <a:p>
            <a:r>
              <a:rPr lang="cs-CZ" dirty="0" smtClean="0"/>
              <a:t> Jihofrancouzský přístav ……………… je známý ze série filmů Taxi.</a:t>
            </a:r>
          </a:p>
          <a:p>
            <a:r>
              <a:rPr lang="cs-CZ" dirty="0"/>
              <a:t> </a:t>
            </a:r>
            <a:r>
              <a:rPr lang="cs-CZ" dirty="0" smtClean="0"/>
              <a:t>Sídlo společnosti Airbus sídlí ve městě ………. </a:t>
            </a:r>
            <a:r>
              <a:rPr lang="cs-CZ" dirty="0"/>
              <a:t>l</a:t>
            </a:r>
            <a:r>
              <a:rPr lang="cs-CZ" dirty="0" smtClean="0"/>
              <a:t>ežící na řece Garonně.</a:t>
            </a:r>
            <a:endParaRPr lang="cs-CZ" dirty="0"/>
          </a:p>
          <a:p>
            <a:r>
              <a:rPr lang="cs-CZ" dirty="0" smtClean="0"/>
              <a:t> Manchester je významné průmyslové město ………., která je jednou ze čtyř historických zemí Británie.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Přiřaď značku: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Stát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</a:t>
            </a:r>
            <a:r>
              <a:rPr lang="cs-CZ" sz="2800" dirty="0" smtClean="0"/>
              <a:t>Francie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sz="2800" dirty="0" smtClean="0"/>
          </a:p>
          <a:p>
            <a:r>
              <a:rPr lang="cs-CZ" sz="2800" dirty="0"/>
              <a:t> </a:t>
            </a:r>
            <a:r>
              <a:rPr lang="cs-CZ" sz="2800" dirty="0" smtClean="0"/>
              <a:t>Británie</a:t>
            </a:r>
          </a:p>
          <a:p>
            <a:pPr>
              <a:buNone/>
            </a:pPr>
            <a:endParaRPr lang="cs-CZ" sz="2800" dirty="0"/>
          </a:p>
          <a:p>
            <a:endParaRPr lang="cs-CZ" sz="2800" dirty="0" smtClean="0"/>
          </a:p>
          <a:p>
            <a:r>
              <a:rPr lang="cs-CZ" sz="2800" dirty="0"/>
              <a:t> </a:t>
            </a:r>
            <a:r>
              <a:rPr lang="cs-CZ" sz="2800" dirty="0" smtClean="0"/>
              <a:t>Nizozemsko</a:t>
            </a:r>
            <a:endParaRPr lang="cs-CZ" sz="2800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Značka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Citroen</a:t>
            </a:r>
          </a:p>
          <a:p>
            <a:r>
              <a:rPr lang="cs-CZ" sz="2800" dirty="0" smtClean="0"/>
              <a:t> </a:t>
            </a:r>
            <a:r>
              <a:rPr lang="cs-CZ" sz="2800" dirty="0" err="1" smtClean="0"/>
              <a:t>Jaguar</a:t>
            </a:r>
            <a:endParaRPr lang="cs-CZ" sz="2800" dirty="0" smtClean="0"/>
          </a:p>
          <a:p>
            <a:r>
              <a:rPr lang="cs-CZ" sz="2800" dirty="0" smtClean="0"/>
              <a:t> Mini </a:t>
            </a:r>
            <a:r>
              <a:rPr lang="cs-CZ" sz="2800" dirty="0" err="1" smtClean="0"/>
              <a:t>Cooper</a:t>
            </a:r>
            <a:endParaRPr lang="cs-CZ" sz="2800" dirty="0" smtClean="0"/>
          </a:p>
          <a:p>
            <a:r>
              <a:rPr lang="cs-CZ" sz="2800" dirty="0" smtClean="0"/>
              <a:t> Renault</a:t>
            </a:r>
          </a:p>
          <a:p>
            <a:r>
              <a:rPr lang="cs-CZ" sz="2800" dirty="0" smtClean="0"/>
              <a:t> Philips</a:t>
            </a:r>
          </a:p>
          <a:p>
            <a:r>
              <a:rPr lang="cs-CZ" sz="2800" dirty="0" smtClean="0"/>
              <a:t> </a:t>
            </a:r>
            <a:r>
              <a:rPr lang="cs-CZ" sz="2800" dirty="0" err="1" smtClean="0"/>
              <a:t>Moulinex</a:t>
            </a:r>
            <a:endParaRPr lang="cs-CZ" sz="2800" dirty="0" smtClean="0"/>
          </a:p>
          <a:p>
            <a:r>
              <a:rPr lang="cs-CZ" sz="2800" dirty="0" smtClean="0"/>
              <a:t> </a:t>
            </a:r>
            <a:r>
              <a:rPr lang="cs-CZ" sz="2800" dirty="0" err="1" smtClean="0"/>
              <a:t>Mirage</a:t>
            </a:r>
            <a:endParaRPr lang="cs-CZ" sz="2800" dirty="0" smtClean="0"/>
          </a:p>
          <a:p>
            <a:r>
              <a:rPr lang="cs-CZ" sz="2800" dirty="0" smtClean="0"/>
              <a:t> </a:t>
            </a:r>
            <a:r>
              <a:rPr lang="cs-CZ" sz="2800" dirty="0" err="1" smtClean="0"/>
              <a:t>Tesco</a:t>
            </a:r>
            <a:endParaRPr lang="cs-CZ" sz="2800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Vyber: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Který ze států nesousedí s Francií?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Španělsko</a:t>
            </a:r>
          </a:p>
          <a:p>
            <a:r>
              <a:rPr lang="cs-CZ" dirty="0" smtClean="0"/>
              <a:t>Švýcarsko</a:t>
            </a:r>
          </a:p>
          <a:p>
            <a:r>
              <a:rPr lang="cs-CZ" dirty="0" smtClean="0"/>
              <a:t> Itálie</a:t>
            </a:r>
          </a:p>
          <a:p>
            <a:r>
              <a:rPr lang="cs-CZ" dirty="0" smtClean="0"/>
              <a:t>Belgie</a:t>
            </a:r>
          </a:p>
          <a:p>
            <a:r>
              <a:rPr lang="cs-CZ" dirty="0" smtClean="0"/>
              <a:t>Německo</a:t>
            </a:r>
          </a:p>
          <a:p>
            <a:r>
              <a:rPr lang="cs-CZ" dirty="0" smtClean="0"/>
              <a:t>Lucembursko</a:t>
            </a:r>
          </a:p>
          <a:p>
            <a:r>
              <a:rPr lang="cs-CZ" dirty="0" smtClean="0"/>
              <a:t>Nizozemsko</a:t>
            </a:r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Které státy nepatří do západní Evropy?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Belgie</a:t>
            </a:r>
          </a:p>
          <a:p>
            <a:r>
              <a:rPr lang="cs-CZ" dirty="0" smtClean="0"/>
              <a:t>Nizozemsko</a:t>
            </a:r>
          </a:p>
          <a:p>
            <a:r>
              <a:rPr lang="cs-CZ" dirty="0" smtClean="0"/>
              <a:t>Francie</a:t>
            </a:r>
          </a:p>
          <a:p>
            <a:r>
              <a:rPr lang="cs-CZ" dirty="0" smtClean="0"/>
              <a:t>Švýcarsko</a:t>
            </a:r>
          </a:p>
          <a:p>
            <a:r>
              <a:rPr lang="cs-CZ" dirty="0" smtClean="0"/>
              <a:t>Británie</a:t>
            </a:r>
          </a:p>
          <a:p>
            <a:r>
              <a:rPr lang="cs-CZ" dirty="0" smtClean="0"/>
              <a:t>Lucembursko</a:t>
            </a:r>
          </a:p>
          <a:p>
            <a:r>
              <a:rPr lang="cs-CZ" dirty="0" smtClean="0"/>
              <a:t>Itálie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Ochranáři přírody bojují proti každoročnímu lovu delfínů, který se koná na </a:t>
            </a:r>
            <a:r>
              <a:rPr lang="cs-CZ" dirty="0" err="1" smtClean="0">
                <a:solidFill>
                  <a:srgbClr val="FF0000"/>
                </a:solidFill>
              </a:rPr>
              <a:t>Faerských</a:t>
            </a:r>
            <a:r>
              <a:rPr lang="cs-CZ" dirty="0" smtClean="0"/>
              <a:t> ostrovech patřících Dánsku.</a:t>
            </a:r>
          </a:p>
          <a:p>
            <a:r>
              <a:rPr lang="cs-CZ" dirty="0" smtClean="0"/>
              <a:t>Jihofrancouzský přístav </a:t>
            </a:r>
            <a:r>
              <a:rPr lang="cs-CZ" dirty="0" smtClean="0">
                <a:solidFill>
                  <a:srgbClr val="FF0000"/>
                </a:solidFill>
              </a:rPr>
              <a:t>Marseille</a:t>
            </a:r>
            <a:r>
              <a:rPr lang="cs-CZ" dirty="0" smtClean="0"/>
              <a:t> je známý ze série filmů Taxi.</a:t>
            </a:r>
          </a:p>
          <a:p>
            <a:r>
              <a:rPr lang="cs-CZ" dirty="0" smtClean="0"/>
              <a:t> Sídlo společnosti Airbus sídlí ve městě </a:t>
            </a:r>
            <a:r>
              <a:rPr lang="cs-CZ" dirty="0" smtClean="0">
                <a:solidFill>
                  <a:srgbClr val="FF0000"/>
                </a:solidFill>
              </a:rPr>
              <a:t>Toulouse</a:t>
            </a:r>
            <a:r>
              <a:rPr lang="cs-CZ" dirty="0" smtClean="0"/>
              <a:t> ležící na řece Garonně.</a:t>
            </a:r>
          </a:p>
          <a:p>
            <a:r>
              <a:rPr lang="cs-CZ" dirty="0" smtClean="0"/>
              <a:t> Manchester je významné průmyslové město </a:t>
            </a:r>
            <a:r>
              <a:rPr lang="cs-CZ" dirty="0" smtClean="0">
                <a:solidFill>
                  <a:srgbClr val="FF0000"/>
                </a:solidFill>
              </a:rPr>
              <a:t>Anglie</a:t>
            </a:r>
            <a:r>
              <a:rPr lang="cs-CZ" dirty="0" smtClean="0"/>
              <a:t>, která je jednou ze čtyř historických zemí Británie.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řešení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 Francie</a:t>
            </a:r>
          </a:p>
          <a:p>
            <a:pPr>
              <a:buNone/>
            </a:pPr>
            <a:r>
              <a:rPr lang="cs-CZ" dirty="0" smtClean="0"/>
              <a:t>Citroen, Renault, </a:t>
            </a:r>
            <a:r>
              <a:rPr lang="cs-CZ" dirty="0" err="1" smtClean="0"/>
              <a:t>Moulinex</a:t>
            </a:r>
            <a:r>
              <a:rPr lang="cs-CZ" dirty="0" smtClean="0"/>
              <a:t>, </a:t>
            </a:r>
            <a:r>
              <a:rPr lang="cs-CZ" dirty="0" err="1" smtClean="0"/>
              <a:t>Mirage</a:t>
            </a:r>
            <a:endParaRPr lang="cs-CZ" dirty="0" smtClean="0"/>
          </a:p>
          <a:p>
            <a:r>
              <a:rPr lang="cs-CZ" dirty="0" smtClean="0"/>
              <a:t> </a:t>
            </a:r>
            <a:r>
              <a:rPr lang="cs-CZ" sz="3600" dirty="0" smtClean="0"/>
              <a:t>Británie</a:t>
            </a:r>
          </a:p>
          <a:p>
            <a:pPr>
              <a:buNone/>
            </a:pPr>
            <a:r>
              <a:rPr lang="cs-CZ" dirty="0" err="1" smtClean="0"/>
              <a:t>Jaguar</a:t>
            </a:r>
            <a:r>
              <a:rPr lang="cs-CZ" dirty="0" smtClean="0"/>
              <a:t>, Mini </a:t>
            </a:r>
            <a:r>
              <a:rPr lang="cs-CZ" dirty="0" err="1" smtClean="0"/>
              <a:t>Cooper</a:t>
            </a:r>
            <a:r>
              <a:rPr lang="cs-CZ" dirty="0" smtClean="0"/>
              <a:t>, </a:t>
            </a:r>
            <a:r>
              <a:rPr lang="cs-CZ" dirty="0" err="1" smtClean="0"/>
              <a:t>Tesco</a:t>
            </a:r>
            <a:endParaRPr lang="cs-CZ" dirty="0" smtClean="0"/>
          </a:p>
          <a:p>
            <a:r>
              <a:rPr lang="cs-CZ" sz="3600" dirty="0" smtClean="0"/>
              <a:t> Nizozemsko</a:t>
            </a:r>
          </a:p>
          <a:p>
            <a:pPr>
              <a:buNone/>
            </a:pPr>
            <a:r>
              <a:rPr lang="cs-CZ" dirty="0" smtClean="0"/>
              <a:t>Philips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řešení: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Který ze států nesousedí s Francií?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Španělsko</a:t>
            </a:r>
          </a:p>
          <a:p>
            <a:r>
              <a:rPr lang="cs-CZ" dirty="0" smtClean="0"/>
              <a:t>Švýcarsko</a:t>
            </a:r>
          </a:p>
          <a:p>
            <a:r>
              <a:rPr lang="cs-CZ" dirty="0" smtClean="0"/>
              <a:t> Itálie</a:t>
            </a:r>
          </a:p>
          <a:p>
            <a:r>
              <a:rPr lang="cs-CZ" dirty="0" smtClean="0"/>
              <a:t>Belgie</a:t>
            </a:r>
          </a:p>
          <a:p>
            <a:r>
              <a:rPr lang="cs-CZ" dirty="0" smtClean="0"/>
              <a:t>Německo</a:t>
            </a:r>
          </a:p>
          <a:p>
            <a:r>
              <a:rPr lang="cs-CZ" dirty="0" smtClean="0"/>
              <a:t>Lucembursko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Nizozemsko</a:t>
            </a:r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Které státy nepatří do západní Evropy?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Belgie</a:t>
            </a:r>
          </a:p>
          <a:p>
            <a:r>
              <a:rPr lang="cs-CZ" dirty="0" smtClean="0"/>
              <a:t>Nizozemsko</a:t>
            </a:r>
          </a:p>
          <a:p>
            <a:r>
              <a:rPr lang="cs-CZ" dirty="0" smtClean="0"/>
              <a:t>Francie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Švýcarsko</a:t>
            </a:r>
          </a:p>
          <a:p>
            <a:r>
              <a:rPr lang="cs-CZ" dirty="0" smtClean="0"/>
              <a:t>Británie</a:t>
            </a:r>
          </a:p>
          <a:p>
            <a:r>
              <a:rPr lang="cs-CZ" dirty="0" smtClean="0"/>
              <a:t>Lucembursko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Itálie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119</TotalTime>
  <Words>276</Words>
  <Application>Microsoft Office PowerPoint</Application>
  <PresentationFormat>Předvádění na obrazovce (4:3)</PresentationFormat>
  <Paragraphs>91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Modul</vt:lpstr>
      <vt:lpstr>Snímek 1</vt:lpstr>
      <vt:lpstr>Západní Evropa</vt:lpstr>
      <vt:lpstr>Doplň:</vt:lpstr>
      <vt:lpstr>Přiřaď značku:</vt:lpstr>
      <vt:lpstr>Vyber:</vt:lpstr>
      <vt:lpstr>Správné řešení</vt:lpstr>
      <vt:lpstr>Správné řešení</vt:lpstr>
      <vt:lpstr>Správné řešení: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Západní Evropa</dc:title>
  <dc:creator>Jana</dc:creator>
  <cp:lastModifiedBy>Jana</cp:lastModifiedBy>
  <cp:revision>15</cp:revision>
  <dcterms:created xsi:type="dcterms:W3CDTF">2012-03-31T18:55:53Z</dcterms:created>
  <dcterms:modified xsi:type="dcterms:W3CDTF">2013-06-08T20:19:49Z</dcterms:modified>
</cp:coreProperties>
</file>