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66820B4C-6657-40BD-A757-232815EF7EAA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66D28C7-69BC-43AF-B4DE-6E4FE8A831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268760"/>
            <a:ext cx="8183880" cy="4187952"/>
          </a:xfrm>
        </p:spPr>
        <p:txBody>
          <a:bodyPr>
            <a:normAutofit fontScale="85000" lnSpcReduction="20000"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endParaRPr lang="cs-CZ" sz="1400" cap="all" dirty="0" smtClean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                      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 VY_32_INOVACE_06_střední </a:t>
            </a:r>
            <a:r>
              <a:rPr lang="cs-CZ" sz="1400" cap="all" dirty="0" err="1" smtClean="0"/>
              <a:t>asie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7.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</a:t>
            </a:r>
            <a:r>
              <a:rPr lang="cs-CZ" sz="1400" dirty="0" smtClean="0"/>
              <a:t>          Asie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</a:t>
            </a:r>
            <a:r>
              <a:rPr lang="cs-CZ" sz="1400" cap="all" dirty="0"/>
              <a:t>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Střední Asie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 slova: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Kazachstán, Uzbekistán, </a:t>
            </a:r>
            <a:r>
              <a:rPr lang="cs-CZ" sz="1400" dirty="0" err="1" smtClean="0"/>
              <a:t>Kyrgystán</a:t>
            </a:r>
            <a:r>
              <a:rPr lang="cs-CZ" sz="1400" dirty="0" smtClean="0"/>
              <a:t>,      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                                                                         </a:t>
            </a:r>
            <a:r>
              <a:rPr lang="cs-CZ" sz="1400" dirty="0" smtClean="0"/>
              <a:t>Tádžikistán, Turkmenistán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Vytvořeno</a:t>
            </a:r>
            <a:r>
              <a:rPr lang="cs-CZ" sz="1400" cap="all" dirty="0"/>
              <a:t>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 18.5. 2013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Anotace:</a:t>
            </a:r>
            <a:r>
              <a:rPr lang="cs-CZ" sz="1400" dirty="0" smtClean="0"/>
              <a:t>		                        Prezentace slouží jako výklad k tématu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Střední Asie.  Žáci vyhledávají pojmy v atlase.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/>
              <a:t>	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45224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Nadpis 5"/>
          <p:cNvGrpSpPr>
            <a:grpSpLocks noGrp="1"/>
          </p:cNvGrpSpPr>
          <p:nvPr>
            <p:ph type="title"/>
          </p:nvPr>
        </p:nvGrpSpPr>
        <p:grpSpPr>
          <a:xfrm>
            <a:off x="467544" y="584474"/>
            <a:ext cx="8136904" cy="1132077"/>
            <a:chOff x="3223978" y="1848086"/>
            <a:chExt cx="7359441" cy="1416908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3223978" y="1878226"/>
              <a:ext cx="7359441" cy="1386768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square" anchor="ctr">
              <a:spAutoFit/>
            </a:bodyPr>
            <a:lstStyle/>
            <a:p>
              <a:pPr algn="ctr"/>
              <a:r>
                <a:rPr lang="cs-CZ" dirty="0"/>
                <a:t>                   </a:t>
              </a:r>
              <a:r>
                <a:rPr lang="cs-CZ" dirty="0" smtClean="0"/>
                <a:t>    </a:t>
              </a:r>
              <a:r>
                <a:rPr lang="cs-CZ" sz="1600" b="1" dirty="0" smtClean="0"/>
                <a:t>Základní  </a:t>
              </a:r>
              <a:r>
                <a:rPr lang="cs-CZ" sz="1600" b="1" dirty="0"/>
                <a:t>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</a:t>
              </a:r>
              <a:r>
                <a:rPr lang="cs-CZ" sz="1600" dirty="0" smtClean="0"/>
                <a:t>  </a:t>
              </a:r>
              <a:r>
                <a:rPr lang="cs-CZ" sz="1600" dirty="0"/>
                <a:t>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</a:t>
              </a:r>
              <a:r>
                <a:rPr lang="cs-CZ" sz="1600" dirty="0" smtClean="0"/>
                <a:t>  </a:t>
              </a:r>
              <a:r>
                <a:rPr lang="cs-CZ" sz="1600" dirty="0" smtClean="0"/>
                <a:t>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288508" y="1848086"/>
              <a:ext cx="1766887" cy="10541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Střední Asie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Kazachstán </a:t>
            </a:r>
          </a:p>
          <a:p>
            <a:r>
              <a:rPr lang="cs-CZ" dirty="0" smtClean="0"/>
              <a:t>Uzbekistán </a:t>
            </a:r>
          </a:p>
          <a:p>
            <a:r>
              <a:rPr lang="cs-CZ" dirty="0" err="1" smtClean="0"/>
              <a:t>Kyrgystán</a:t>
            </a:r>
            <a:endParaRPr lang="cs-CZ" dirty="0" smtClean="0"/>
          </a:p>
          <a:p>
            <a:r>
              <a:rPr lang="cs-CZ" dirty="0" smtClean="0"/>
              <a:t>Tádžikistán</a:t>
            </a:r>
          </a:p>
          <a:p>
            <a:r>
              <a:rPr lang="cs-CZ" dirty="0" smtClean="0"/>
              <a:t>Turkmenistán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ovrch</a:t>
            </a:r>
          </a:p>
          <a:p>
            <a:pPr>
              <a:buNone/>
            </a:pPr>
            <a:r>
              <a:rPr lang="cs-CZ" dirty="0" smtClean="0"/>
              <a:t>   pohoří- Pamír ( až 7500 m.</a:t>
            </a:r>
            <a:r>
              <a:rPr lang="cs-CZ" dirty="0" err="1" smtClean="0"/>
              <a:t>n.m</a:t>
            </a:r>
            <a:r>
              <a:rPr lang="cs-CZ" dirty="0" smtClean="0"/>
              <a:t>.),             </a:t>
            </a:r>
            <a:r>
              <a:rPr lang="cs-CZ" dirty="0" err="1" smtClean="0"/>
              <a:t>Ťan</a:t>
            </a:r>
            <a:r>
              <a:rPr lang="cs-CZ" dirty="0" smtClean="0"/>
              <a:t>- </a:t>
            </a:r>
            <a:r>
              <a:rPr lang="cs-CZ" dirty="0" err="1" smtClean="0"/>
              <a:t>Šan</a:t>
            </a:r>
            <a:r>
              <a:rPr lang="cs-CZ" dirty="0" smtClean="0"/>
              <a:t>, Kazašská plošina                                             nížina- </a:t>
            </a:r>
            <a:r>
              <a:rPr lang="cs-CZ" dirty="0" err="1" smtClean="0"/>
              <a:t>Turanská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pouště- Kyzylkum, </a:t>
            </a:r>
            <a:r>
              <a:rPr lang="cs-CZ" dirty="0" err="1" smtClean="0"/>
              <a:t>Karalkum</a:t>
            </a:r>
            <a:r>
              <a:rPr lang="cs-CZ" dirty="0" smtClean="0"/>
              <a:t>                  ( u Aralského jezera- slané)</a:t>
            </a:r>
          </a:p>
          <a:p>
            <a:pPr>
              <a:buNone/>
            </a:pPr>
            <a:r>
              <a:rPr lang="cs-CZ" dirty="0" smtClean="0"/>
              <a:t>    převažují stepi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odnebí- mírný pás, kontinentální klima</a:t>
            </a:r>
          </a:p>
          <a:p>
            <a:r>
              <a:rPr lang="cs-CZ" dirty="0" smtClean="0"/>
              <a:t>vodstvo-</a:t>
            </a:r>
            <a:r>
              <a:rPr lang="cs-CZ" dirty="0"/>
              <a:t>bezodtoká </a:t>
            </a:r>
            <a:r>
              <a:rPr lang="cs-CZ" dirty="0" smtClean="0"/>
              <a:t>oblast, </a:t>
            </a:r>
            <a:r>
              <a:rPr lang="cs-CZ" dirty="0"/>
              <a:t>řeky  </a:t>
            </a:r>
            <a:r>
              <a:rPr lang="cs-CZ" dirty="0" err="1"/>
              <a:t>Amurdarja</a:t>
            </a:r>
            <a:r>
              <a:rPr lang="cs-CZ" dirty="0"/>
              <a:t> a Syrdarja ( vlévají se do Aralského jez.)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/>
              <a:t>jezera Aralské ( problém vysychání) a Kaspické ( největší na světě)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táty vznikly v roce 1991- rozpadem SSSR</a:t>
            </a:r>
          </a:p>
          <a:p>
            <a:r>
              <a:rPr lang="cs-CZ" dirty="0"/>
              <a:t> jejich předci kočovali, nízká hustota zalidnění </a:t>
            </a:r>
            <a:r>
              <a:rPr lang="cs-CZ" dirty="0" smtClean="0"/>
              <a:t> ( </a:t>
            </a:r>
            <a:r>
              <a:rPr lang="cs-CZ" dirty="0"/>
              <a:t>díky povrchu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jazyk </a:t>
            </a:r>
            <a:r>
              <a:rPr lang="cs-CZ" dirty="0"/>
              <a:t>se podobá </a:t>
            </a:r>
            <a:r>
              <a:rPr lang="cs-CZ" dirty="0" smtClean="0"/>
              <a:t>turečtině</a:t>
            </a:r>
          </a:p>
          <a:p>
            <a:r>
              <a:rPr lang="cs-CZ" dirty="0" smtClean="0"/>
              <a:t>převažuje </a:t>
            </a:r>
            <a:r>
              <a:rPr lang="cs-CZ" dirty="0"/>
              <a:t>islámská víra</a:t>
            </a:r>
          </a:p>
          <a:p>
            <a:r>
              <a:rPr lang="cs-CZ" dirty="0"/>
              <a:t>města: </a:t>
            </a:r>
            <a:r>
              <a:rPr lang="cs-CZ" dirty="0" err="1"/>
              <a:t>Almaty</a:t>
            </a:r>
            <a:r>
              <a:rPr lang="cs-CZ" dirty="0"/>
              <a:t>, Dušanbe, Biškek,Taškent, </a:t>
            </a:r>
            <a:r>
              <a:rPr lang="cs-CZ" dirty="0" err="1"/>
              <a:t>Ašchabát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chudé státy, pouze Kazachstán je na lepší úrovni </a:t>
            </a:r>
          </a:p>
          <a:p>
            <a:r>
              <a:rPr lang="cs-CZ" dirty="0"/>
              <a:t> </a:t>
            </a:r>
            <a:r>
              <a:rPr lang="cs-CZ" dirty="0" smtClean="0"/>
              <a:t>převažuje </a:t>
            </a:r>
            <a:r>
              <a:rPr lang="cs-CZ" dirty="0"/>
              <a:t>zemědělství  a těžba</a:t>
            </a:r>
          </a:p>
          <a:p>
            <a:r>
              <a:rPr lang="cs-CZ" dirty="0" smtClean="0"/>
              <a:t> zemědělství- </a:t>
            </a:r>
            <a:r>
              <a:rPr lang="cs-CZ" dirty="0"/>
              <a:t>nejlepší podmínky v </a:t>
            </a:r>
            <a:r>
              <a:rPr lang="cs-CZ" dirty="0" smtClean="0"/>
              <a:t>Kazachstánu     </a:t>
            </a:r>
            <a:r>
              <a:rPr lang="cs-CZ" dirty="0"/>
              <a:t>( rozorané stepi- pěstování obilí), </a:t>
            </a:r>
            <a:r>
              <a:rPr lang="cs-CZ" dirty="0" smtClean="0"/>
              <a:t>Turkmenistán- bavlník   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chov </a:t>
            </a:r>
            <a:r>
              <a:rPr lang="cs-CZ" dirty="0"/>
              <a:t>ovcí ( maso, vlna, perzián= kožešina)</a:t>
            </a:r>
          </a:p>
          <a:p>
            <a:r>
              <a:rPr lang="cs-CZ" dirty="0"/>
              <a:t> </a:t>
            </a:r>
            <a:r>
              <a:rPr lang="cs-CZ" dirty="0" smtClean="0"/>
              <a:t>těžba</a:t>
            </a:r>
            <a:r>
              <a:rPr lang="cs-CZ" dirty="0"/>
              <a:t>:  uhlí, ropa, zemní plyn </a:t>
            </a:r>
            <a:r>
              <a:rPr lang="cs-CZ" dirty="0" smtClean="0"/>
              <a:t>                     ( </a:t>
            </a:r>
            <a:r>
              <a:rPr lang="cs-CZ" dirty="0"/>
              <a:t>hlavně Turkmenistán, těží se ze dna Kaspického moře)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kosmodrom </a:t>
            </a:r>
            <a:r>
              <a:rPr lang="cs-CZ" dirty="0" err="1"/>
              <a:t>Bajkonur</a:t>
            </a:r>
            <a:r>
              <a:rPr lang="cs-CZ" dirty="0"/>
              <a:t> v Kaz. ( odtud poprvé vyletěl J. </a:t>
            </a:r>
            <a:r>
              <a:rPr lang="cs-CZ" dirty="0" err="1"/>
              <a:t>Gagarin</a:t>
            </a:r>
            <a:r>
              <a:rPr lang="cs-CZ" dirty="0"/>
              <a:t> do </a:t>
            </a:r>
            <a:r>
              <a:rPr lang="cs-CZ" dirty="0" smtClean="0"/>
              <a:t>vesmíru)</a:t>
            </a:r>
          </a:p>
          <a:p>
            <a:r>
              <a:rPr lang="cs-CZ" dirty="0"/>
              <a:t>v</a:t>
            </a:r>
            <a:r>
              <a:rPr lang="cs-CZ" dirty="0" smtClean="0"/>
              <a:t>zácné památky  </a:t>
            </a:r>
            <a:r>
              <a:rPr lang="cs-CZ" dirty="0"/>
              <a:t>staré až 2500 let </a:t>
            </a: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obylí mléko v Kazachstánu</a:t>
            </a:r>
          </a:p>
          <a:p>
            <a:r>
              <a:rPr lang="cs-CZ" dirty="0"/>
              <a:t>k</a:t>
            </a:r>
            <a:r>
              <a:rPr lang="cs-CZ" dirty="0" smtClean="0"/>
              <a:t>ožešina persián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státy na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Jana\AppData\Local\Microsoft\Windows\Temporary Internet Files\Content.IE5\ICVKZ1D7\MC900364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88840"/>
            <a:ext cx="1793138" cy="1372514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A2JD4J6F\MC9003644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149080"/>
            <a:ext cx="1808683" cy="1266444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ZRGF8HVX\MC9003644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501008"/>
            <a:ext cx="1812341" cy="1147572"/>
          </a:xfrm>
          <a:prstGeom prst="rect">
            <a:avLst/>
          </a:prstGeom>
          <a:noFill/>
        </p:spPr>
      </p:pic>
      <p:pic>
        <p:nvPicPr>
          <p:cNvPr id="1029" name="Picture 5" descr="C:\Users\Jana\AppData\Local\Microsoft\Windows\Temporary Internet Files\Content.IE5\A2JD4J6F\MC9003644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10325" y="1928297"/>
            <a:ext cx="1690067" cy="1270516"/>
          </a:xfrm>
          <a:prstGeom prst="rect">
            <a:avLst/>
          </a:prstGeom>
          <a:noFill/>
        </p:spPr>
      </p:pic>
      <p:pic>
        <p:nvPicPr>
          <p:cNvPr id="1030" name="Picture 6" descr="C:\Users\Jana\AppData\Local\Microsoft\Windows\Temporary Internet Files\Content.IE5\ZRGF8HVX\MC90036445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4509120"/>
            <a:ext cx="1805940" cy="9939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 </a:t>
            </a:r>
            <a:br>
              <a:rPr lang="cs-CZ" dirty="0" smtClean="0"/>
            </a:br>
            <a:r>
              <a:rPr lang="cs-CZ" dirty="0" smtClean="0"/>
              <a:t>Urči státy na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Jana\AppData\Local\Microsoft\Windows\Temporary Internet Files\Content.IE5\ICVKZ1D7\MC9003644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88840"/>
            <a:ext cx="1793138" cy="1372514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A2JD4J6F\MC9003644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149080"/>
            <a:ext cx="1808683" cy="1266444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ZRGF8HVX\MC9003644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356992"/>
            <a:ext cx="1812341" cy="1147572"/>
          </a:xfrm>
          <a:prstGeom prst="rect">
            <a:avLst/>
          </a:prstGeom>
          <a:noFill/>
        </p:spPr>
      </p:pic>
      <p:pic>
        <p:nvPicPr>
          <p:cNvPr id="1029" name="Picture 5" descr="C:\Users\Jana\AppData\Local\Microsoft\Windows\Temporary Internet Files\Content.IE5\A2JD4J6F\MC9003644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10325" y="1928297"/>
            <a:ext cx="1690067" cy="1270516"/>
          </a:xfrm>
          <a:prstGeom prst="rect">
            <a:avLst/>
          </a:prstGeom>
          <a:noFill/>
        </p:spPr>
      </p:pic>
      <p:pic>
        <p:nvPicPr>
          <p:cNvPr id="1030" name="Picture 6" descr="C:\Users\Jana\AppData\Local\Microsoft\Windows\Temporary Internet Files\Content.IE5\ZRGF8HVX\MC90036445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4509120"/>
            <a:ext cx="1805940" cy="99395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491880" y="299695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Kazachstán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213285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Tádžikistán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45091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29249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Turkmenistán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42210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Kyrgystán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54452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Uzbekistán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i="1" dirty="0" smtClean="0"/>
              <a:t>Školní atlas světa: II.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Kartografie, 2004, 175 s. ISBN 80-701-1730-3. </a:t>
            </a:r>
          </a:p>
          <a:p>
            <a:r>
              <a:rPr lang="cs-CZ" dirty="0" smtClean="0"/>
              <a:t>ANDĚL, Jiří a Roman MAREŠ. </a:t>
            </a:r>
            <a:r>
              <a:rPr lang="cs-CZ" i="1" dirty="0" smtClean="0"/>
              <a:t>"Starý svět" Asie a Afrika: encyklopedický přehled zemí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Olomouc: Nakladatelství Olomouc, 1999, 399 s., [7] obr. </a:t>
            </a:r>
            <a:r>
              <a:rPr lang="cs-CZ" dirty="0" err="1" smtClean="0"/>
              <a:t>příl</a:t>
            </a:r>
            <a:r>
              <a:rPr lang="cs-CZ" dirty="0" smtClean="0"/>
              <a:t>. Země světa do kapsy, 2. ISBN 80-718-2085-7. </a:t>
            </a:r>
          </a:p>
          <a:p>
            <a:r>
              <a:rPr lang="cs-CZ" dirty="0" smtClean="0"/>
              <a:t>ANDĚL, Jiří, Jana PEŠTOVÁ a Ladislav SKOKAN. </a:t>
            </a:r>
            <a:r>
              <a:rPr lang="cs-CZ" i="1" dirty="0" smtClean="0"/>
              <a:t>Asie a Evropa: zeměpis pro základní školy a nižší ročníky osmiletých gymnázií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Prospektrum</a:t>
            </a:r>
            <a:r>
              <a:rPr lang="cs-CZ" dirty="0" smtClean="0"/>
              <a:t>, 1997, 111 s. Země světa do kapsy, 2. ISBN 80-854-3167-X. </a:t>
            </a:r>
          </a:p>
          <a:p>
            <a:r>
              <a:rPr lang="cs-CZ" dirty="0" smtClean="0"/>
              <a:t>Obrázky:  www: </a:t>
            </a:r>
            <a:r>
              <a:rPr lang="cs-CZ" u="sng" dirty="0" smtClean="0">
                <a:hlinkClick r:id="rId2"/>
              </a:rPr>
              <a:t>http://office.</a:t>
            </a:r>
            <a:r>
              <a:rPr lang="cs-CZ" u="sng" dirty="0" err="1" smtClean="0">
                <a:hlinkClick r:id="rId2"/>
              </a:rPr>
              <a:t>microsoft.com</a:t>
            </a:r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258</TotalTime>
  <Words>316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Snímek 1</vt:lpstr>
      <vt:lpstr>Střední Asie</vt:lpstr>
      <vt:lpstr>Státy</vt:lpstr>
      <vt:lpstr>Přírodní podmínky</vt:lpstr>
      <vt:lpstr>Přírodní podmínky</vt:lpstr>
      <vt:lpstr>Obyvatelstvo</vt:lpstr>
      <vt:lpstr>Hospodářství</vt:lpstr>
      <vt:lpstr>Zajímavosti</vt:lpstr>
      <vt:lpstr>Urči státy na obrázku:</vt:lpstr>
      <vt:lpstr>Řešení:  Urči státy na obrázku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Asie</dc:title>
  <dc:creator>Jana</dc:creator>
  <cp:lastModifiedBy>pc</cp:lastModifiedBy>
  <cp:revision>27</cp:revision>
  <dcterms:created xsi:type="dcterms:W3CDTF">2013-05-18T20:12:21Z</dcterms:created>
  <dcterms:modified xsi:type="dcterms:W3CDTF">2013-06-11T13:15:18Z</dcterms:modified>
</cp:coreProperties>
</file>