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8" r:id="rId13"/>
    <p:sldId id="271" r:id="rId14"/>
    <p:sldId id="267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137492-7DC7-4B31-B0BD-D66852568A4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63D66E-4116-4E3C-ADE5-666BAF1CD3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352928" cy="4608512"/>
          </a:xfrm>
        </p:spPr>
        <p:txBody>
          <a:bodyPr>
            <a:normAutofit lnSpcReduction="1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None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VY_32_INOVACE_08_jihozápadní </a:t>
            </a:r>
            <a:r>
              <a:rPr lang="cs-CZ" sz="1400" cap="all" dirty="0" err="1" smtClean="0"/>
              <a:t>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7.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 Jihozápadní Asie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</a:t>
            </a:r>
            <a:r>
              <a:rPr lang="cs-CZ" sz="1400" dirty="0" err="1" smtClean="0"/>
              <a:t>Afganistán</a:t>
            </a:r>
            <a:r>
              <a:rPr lang="cs-CZ" sz="1400" dirty="0" smtClean="0"/>
              <a:t>, Ázerbájdžán, Arménie, Bahrajn, Gruzie,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Irák, Írán, Izrael, Jemen, Jordánsko, Katar, Kuvajt,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Kypr, Libanon, Omán, Palestina, Saúdská Arábie,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Spojené arabské emiráty, Sýrie, Turecko</a:t>
            </a:r>
            <a:r>
              <a:rPr lang="cs-CZ" sz="1400" cap="all" dirty="0" smtClean="0"/>
              <a:t>                                                 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19.5. 2013</a:t>
            </a: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Anotace:</a:t>
            </a:r>
            <a:r>
              <a:rPr lang="cs-CZ" sz="1400" dirty="0" smtClean="0"/>
              <a:t>		                            Žáci získávají základní povědomí o oblasti  JZ Asie,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vyhledávají pojmy v atlase. Obrazový materiál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žákům získat lepší představu o </a:t>
            </a:r>
            <a:r>
              <a:rPr lang="cs-CZ" sz="1400" smtClean="0"/>
              <a:t>oblasti</a:t>
            </a:r>
            <a:r>
              <a:rPr lang="cs-CZ" sz="1400" smtClean="0"/>
              <a:t>.</a:t>
            </a:r>
            <a:endParaRPr lang="cs-CZ" sz="1400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705475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0"/>
            <a:ext cx="8067798" cy="1263618"/>
            <a:chOff x="3223978" y="1784388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784388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Jihozápadní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Afganistán</a:t>
            </a:r>
            <a:endParaRPr lang="cs-CZ" dirty="0" smtClean="0"/>
          </a:p>
          <a:p>
            <a:r>
              <a:rPr lang="cs-CZ" dirty="0" smtClean="0"/>
              <a:t>Ázerbájdžán</a:t>
            </a:r>
            <a:endParaRPr lang="cs-CZ" dirty="0"/>
          </a:p>
          <a:p>
            <a:r>
              <a:rPr lang="cs-CZ" dirty="0" smtClean="0"/>
              <a:t>Arménie</a:t>
            </a:r>
            <a:endParaRPr lang="cs-CZ" dirty="0"/>
          </a:p>
          <a:p>
            <a:r>
              <a:rPr lang="cs-CZ" dirty="0" smtClean="0"/>
              <a:t>Bahrajn</a:t>
            </a:r>
            <a:endParaRPr lang="cs-CZ" dirty="0"/>
          </a:p>
          <a:p>
            <a:r>
              <a:rPr lang="cs-CZ" dirty="0" smtClean="0"/>
              <a:t>Gruzie</a:t>
            </a:r>
            <a:endParaRPr lang="cs-CZ" dirty="0"/>
          </a:p>
          <a:p>
            <a:r>
              <a:rPr lang="cs-CZ" dirty="0" smtClean="0"/>
              <a:t>Irák</a:t>
            </a:r>
            <a:endParaRPr lang="cs-CZ" dirty="0"/>
          </a:p>
          <a:p>
            <a:r>
              <a:rPr lang="cs-CZ" dirty="0" smtClean="0"/>
              <a:t>Írán</a:t>
            </a:r>
            <a:endParaRPr lang="cs-CZ" dirty="0"/>
          </a:p>
          <a:p>
            <a:r>
              <a:rPr lang="cs-CZ" dirty="0" smtClean="0"/>
              <a:t>Izrael</a:t>
            </a:r>
            <a:endParaRPr lang="cs-CZ" dirty="0"/>
          </a:p>
          <a:p>
            <a:r>
              <a:rPr lang="cs-CZ" dirty="0" smtClean="0"/>
              <a:t>Jemen</a:t>
            </a:r>
          </a:p>
          <a:p>
            <a:r>
              <a:rPr lang="cs-CZ" dirty="0" smtClean="0"/>
              <a:t>Jordánsko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Katar</a:t>
            </a:r>
          </a:p>
          <a:p>
            <a:r>
              <a:rPr lang="cs-CZ" dirty="0" smtClean="0"/>
              <a:t>Kuvajt</a:t>
            </a:r>
          </a:p>
          <a:p>
            <a:r>
              <a:rPr lang="cs-CZ" dirty="0" smtClean="0"/>
              <a:t>Kypr</a:t>
            </a:r>
          </a:p>
          <a:p>
            <a:r>
              <a:rPr lang="cs-CZ" dirty="0" smtClean="0"/>
              <a:t>Libanon</a:t>
            </a:r>
          </a:p>
          <a:p>
            <a:r>
              <a:rPr lang="cs-CZ" dirty="0" smtClean="0"/>
              <a:t>Omán</a:t>
            </a:r>
          </a:p>
          <a:p>
            <a:r>
              <a:rPr lang="cs-CZ" dirty="0" smtClean="0"/>
              <a:t>Palestina</a:t>
            </a:r>
          </a:p>
          <a:p>
            <a:r>
              <a:rPr lang="cs-CZ" dirty="0" smtClean="0"/>
              <a:t>Saúdská Arábie</a:t>
            </a:r>
          </a:p>
          <a:p>
            <a:r>
              <a:rPr lang="cs-CZ" dirty="0" smtClean="0"/>
              <a:t>Spojené arabské emiráty</a:t>
            </a:r>
          </a:p>
          <a:p>
            <a:r>
              <a:rPr lang="cs-CZ" dirty="0" smtClean="0"/>
              <a:t>Sýrie</a:t>
            </a:r>
          </a:p>
          <a:p>
            <a:r>
              <a:rPr lang="cs-CZ" dirty="0" smtClean="0"/>
              <a:t>Turecko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Napjatá situace a nepokoje v </a:t>
            </a:r>
            <a:r>
              <a:rPr lang="cs-CZ" dirty="0" err="1" smtClean="0"/>
              <a:t>Afganistánu</a:t>
            </a:r>
            <a:r>
              <a:rPr lang="cs-CZ" dirty="0" smtClean="0"/>
              <a:t>, Iráku, Íránu,  Izraeli, Libanonu, Palestině (oblast </a:t>
            </a:r>
            <a:r>
              <a:rPr lang="cs-CZ" dirty="0" err="1" smtClean="0"/>
              <a:t>Gazy</a:t>
            </a:r>
            <a:r>
              <a:rPr lang="cs-CZ" dirty="0" smtClean="0"/>
              <a:t>),Sýrii, Turecku (oblast </a:t>
            </a:r>
            <a:r>
              <a:rPr lang="cs-CZ" dirty="0" err="1" smtClean="0"/>
              <a:t>Kurdska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podmínky-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elmi členitý</a:t>
            </a:r>
          </a:p>
          <a:p>
            <a:r>
              <a:rPr lang="cs-CZ" dirty="0" smtClean="0"/>
              <a:t>pohoří- Taurus, Zagros, Íránská vrchovina, Arménská vysočina, Velký Kavkaz ( Elbrus )</a:t>
            </a:r>
          </a:p>
          <a:p>
            <a:r>
              <a:rPr lang="cs-CZ" dirty="0"/>
              <a:t>n</a:t>
            </a:r>
            <a:r>
              <a:rPr lang="cs-CZ" dirty="0" smtClean="0"/>
              <a:t>ížina- Mezopotamská </a:t>
            </a:r>
          </a:p>
          <a:p>
            <a:r>
              <a:rPr lang="cs-CZ" dirty="0"/>
              <a:t>p</a:t>
            </a:r>
            <a:r>
              <a:rPr lang="cs-CZ" dirty="0" smtClean="0"/>
              <a:t>ouště- Rub </a:t>
            </a:r>
            <a:r>
              <a:rPr lang="cs-CZ" dirty="0" err="1" smtClean="0"/>
              <a:t>al</a:t>
            </a:r>
            <a:r>
              <a:rPr lang="cs-CZ" dirty="0" smtClean="0"/>
              <a:t>- </a:t>
            </a:r>
            <a:r>
              <a:rPr lang="cs-CZ" dirty="0" err="1" smtClean="0"/>
              <a:t>Chálí</a:t>
            </a:r>
            <a:r>
              <a:rPr lang="cs-CZ" dirty="0" smtClean="0"/>
              <a:t>, </a:t>
            </a:r>
            <a:r>
              <a:rPr lang="cs-CZ" dirty="0" err="1" smtClean="0"/>
              <a:t>Nafúd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oloostrovy- Arabský ( největší), Malá Asie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odstvo                                                                              řeky-Eufrat, Tigris, Jordán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Mrtvé moře ( nejvyšší salinita na světě), Perský záliv, Adenský záliv, Rudé moře, Středozemní moře, Egejské moře</a:t>
            </a:r>
          </a:p>
          <a:p>
            <a:r>
              <a:rPr lang="cs-CZ" dirty="0"/>
              <a:t>p</a:t>
            </a:r>
            <a:r>
              <a:rPr lang="cs-CZ" dirty="0" smtClean="0"/>
              <a:t>odnebí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mírný a subtropický pás, velmi suché oblasti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řevažují muslimové </a:t>
            </a:r>
          </a:p>
          <a:p>
            <a:r>
              <a:rPr lang="cs-CZ" dirty="0" smtClean="0"/>
              <a:t>Izrael- židovství</a:t>
            </a:r>
          </a:p>
          <a:p>
            <a:r>
              <a:rPr lang="cs-CZ" dirty="0"/>
              <a:t>k</a:t>
            </a:r>
            <a:r>
              <a:rPr lang="cs-CZ" dirty="0" smtClean="0"/>
              <a:t>řesťanství </a:t>
            </a:r>
          </a:p>
          <a:p>
            <a:r>
              <a:rPr lang="cs-CZ" dirty="0"/>
              <a:t>n</a:t>
            </a:r>
            <a:r>
              <a:rPr lang="cs-CZ" dirty="0" smtClean="0"/>
              <a:t>áboženské nepokoje- např. Izrael- Palestina</a:t>
            </a:r>
          </a:p>
          <a:p>
            <a:r>
              <a:rPr lang="cs-CZ" dirty="0" smtClean="0"/>
              <a:t>města- Istanbul, Ankara, Bejrút, Damašek, Tel </a:t>
            </a:r>
            <a:r>
              <a:rPr lang="cs-CZ" dirty="0" err="1" smtClean="0"/>
              <a:t>Aviv</a:t>
            </a:r>
            <a:r>
              <a:rPr lang="cs-CZ" dirty="0" smtClean="0"/>
              <a:t>, Jeruzalém, Bagdád, </a:t>
            </a:r>
            <a:r>
              <a:rPr lang="cs-CZ" dirty="0" err="1" smtClean="0"/>
              <a:t>Dárfúr</a:t>
            </a:r>
            <a:r>
              <a:rPr lang="cs-CZ" dirty="0" smtClean="0"/>
              <a:t>, Teherán, Rijád, </a:t>
            </a:r>
            <a:r>
              <a:rPr lang="cs-CZ" dirty="0" err="1" smtClean="0"/>
              <a:t>Muskat</a:t>
            </a:r>
            <a:r>
              <a:rPr lang="cs-CZ" dirty="0" smtClean="0"/>
              <a:t>, </a:t>
            </a:r>
            <a:r>
              <a:rPr lang="cs-CZ" dirty="0" err="1" smtClean="0"/>
              <a:t>Sańa</a:t>
            </a:r>
            <a:r>
              <a:rPr lang="cs-CZ" dirty="0" smtClean="0"/>
              <a:t>, Abu </a:t>
            </a:r>
            <a:r>
              <a:rPr lang="cs-CZ" dirty="0" err="1" smtClean="0"/>
              <a:t>Dhabí</a:t>
            </a:r>
            <a:r>
              <a:rPr lang="cs-CZ" dirty="0" smtClean="0"/>
              <a:t>, </a:t>
            </a:r>
            <a:r>
              <a:rPr lang="cs-CZ" dirty="0" err="1" smtClean="0"/>
              <a:t>Dubaj</a:t>
            </a:r>
            <a:r>
              <a:rPr lang="cs-CZ" dirty="0" smtClean="0"/>
              <a:t>, Kuvajt, Dauhá,  Ammán, Baku, Jerevan, Tbilisi, Kábul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ýznamná těžba ropy a zemního plynu v Perském zálivu</a:t>
            </a:r>
          </a:p>
          <a:p>
            <a:r>
              <a:rPr lang="cs-CZ" dirty="0"/>
              <a:t>n</a:t>
            </a:r>
            <a:r>
              <a:rPr lang="cs-CZ" dirty="0" smtClean="0"/>
              <a:t>ejbohatší státy- kolem Perského zálivu</a:t>
            </a:r>
          </a:p>
          <a:p>
            <a:r>
              <a:rPr lang="cs-CZ" dirty="0" smtClean="0"/>
              <a:t>nejchudší státy- kavkazské republiky, Irák+ </a:t>
            </a:r>
            <a:r>
              <a:rPr lang="cs-CZ" dirty="0" err="1" smtClean="0"/>
              <a:t>Afganistán</a:t>
            </a:r>
            <a:r>
              <a:rPr lang="cs-CZ" dirty="0" smtClean="0"/>
              <a:t> (války)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Istanbul- město na dvou světadílech, Modrá mešita</a:t>
            </a:r>
          </a:p>
          <a:p>
            <a:r>
              <a:rPr lang="cs-CZ" dirty="0" smtClean="0"/>
              <a:t>Betlém</a:t>
            </a:r>
          </a:p>
          <a:p>
            <a:r>
              <a:rPr lang="cs-CZ" dirty="0" smtClean="0"/>
              <a:t>Jeruzalém- Zeď nářků</a:t>
            </a:r>
          </a:p>
          <a:p>
            <a:r>
              <a:rPr lang="cs-CZ" dirty="0" smtClean="0"/>
              <a:t>Mrtvé moře- nejnižší místo pevniny (-411m)</a:t>
            </a:r>
          </a:p>
          <a:p>
            <a:r>
              <a:rPr lang="cs-CZ" dirty="0" smtClean="0"/>
              <a:t>Mekka- posvátné místo muslimů</a:t>
            </a:r>
          </a:p>
          <a:p>
            <a:r>
              <a:rPr lang="cs-CZ" dirty="0" smtClean="0"/>
              <a:t>Kuvajt- bez turistů, cizinci pouze na pozvání</a:t>
            </a:r>
          </a:p>
          <a:p>
            <a:r>
              <a:rPr lang="cs-CZ" dirty="0" err="1" smtClean="0"/>
              <a:t>Dubaj</a:t>
            </a:r>
            <a:r>
              <a:rPr lang="cs-CZ" dirty="0" smtClean="0"/>
              <a:t>- umělé ostrovy ( Palma, Svět), </a:t>
            </a:r>
            <a:r>
              <a:rPr lang="cs-CZ" dirty="0" err="1" smtClean="0"/>
              <a:t>Burj</a:t>
            </a:r>
            <a:r>
              <a:rPr lang="cs-CZ" dirty="0" smtClean="0"/>
              <a:t> Chalífa- nejvyšší budova světa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Dubaj</a:t>
            </a:r>
            <a:r>
              <a:rPr lang="cs-CZ" dirty="0" smtClean="0"/>
              <a:t>- </a:t>
            </a:r>
            <a:r>
              <a:rPr lang="cs-CZ" dirty="0" err="1" smtClean="0"/>
              <a:t>Burj</a:t>
            </a:r>
            <a:r>
              <a:rPr lang="cs-CZ" dirty="0" smtClean="0"/>
              <a:t> Chalífa (SAE)</a:t>
            </a:r>
            <a:endParaRPr lang="cs-CZ" dirty="0"/>
          </a:p>
        </p:txBody>
      </p:sp>
      <p:pic>
        <p:nvPicPr>
          <p:cNvPr id="1026" name="Picture 2" descr="C:\Users\Jana\Desktop\IMG_86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108140" y="1935163"/>
            <a:ext cx="2927720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Dubaj</a:t>
            </a:r>
            <a:r>
              <a:rPr lang="cs-CZ" dirty="0" smtClean="0"/>
              <a:t>- Marina (SAE)</a:t>
            </a:r>
            <a:endParaRPr lang="cs-CZ" dirty="0"/>
          </a:p>
        </p:txBody>
      </p:sp>
      <p:pic>
        <p:nvPicPr>
          <p:cNvPr id="2050" name="Picture 2" descr="C:\Users\Jana\Desktop\IMG_897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108140" y="1935163"/>
            <a:ext cx="2927720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Nejdražší hotel světa- „Plachetnice“ ( SAE)</a:t>
            </a:r>
            <a:endParaRPr lang="cs-CZ" dirty="0"/>
          </a:p>
        </p:txBody>
      </p:sp>
      <p:pic>
        <p:nvPicPr>
          <p:cNvPr id="1026" name="Picture 2" descr="C:\Users\Jana\Desktop\IMG_94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Istanbul- Modrá mešita (TR)</a:t>
            </a:r>
            <a:endParaRPr lang="cs-CZ" dirty="0"/>
          </a:p>
        </p:txBody>
      </p:sp>
      <p:pic>
        <p:nvPicPr>
          <p:cNvPr id="3074" name="Picture 2" descr="C:\Users\Jana\Desktop\P10201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Pamukkale</a:t>
            </a:r>
            <a:r>
              <a:rPr lang="cs-CZ" dirty="0" smtClean="0"/>
              <a:t>- travertinové stěny (TR)</a:t>
            </a:r>
            <a:endParaRPr lang="cs-CZ" dirty="0"/>
          </a:p>
        </p:txBody>
      </p:sp>
      <p:pic>
        <p:nvPicPr>
          <p:cNvPr id="3074" name="Picture 2" descr="C:\Users\Jana\Desktop\P1030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70278" y="1935163"/>
            <a:ext cx="7803444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Jeruzalém- Zeď nářků </a:t>
            </a:r>
            <a:endParaRPr lang="cs-CZ" dirty="0"/>
          </a:p>
        </p:txBody>
      </p:sp>
      <p:pic>
        <p:nvPicPr>
          <p:cNvPr id="5" name="Picture 2" descr="F:\Egypt 08-09\P104088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Mrtvé moře</a:t>
            </a:r>
            <a:endParaRPr lang="cs-CZ" dirty="0"/>
          </a:p>
        </p:txBody>
      </p:sp>
      <p:pic>
        <p:nvPicPr>
          <p:cNvPr id="2050" name="Picture 2" descr="C:\Users\Jana\Desktop\P10407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r>
              <a:rPr lang="cs-CZ" dirty="0" smtClean="0"/>
              <a:t>ANDĚL, Jiří a Roman MAREŠ. </a:t>
            </a:r>
            <a:r>
              <a:rPr lang="cs-CZ" i="1" dirty="0" smtClean="0"/>
              <a:t>"Starý svět" Asie a Afrika: encyklopedický přehled zemí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Olomouc: Nakladatelství Olomouc, 1999, 399 s., [7] obr. </a:t>
            </a:r>
            <a:r>
              <a:rPr lang="cs-CZ" dirty="0" err="1" smtClean="0"/>
              <a:t>příl</a:t>
            </a:r>
            <a:r>
              <a:rPr lang="cs-CZ" dirty="0" smtClean="0"/>
              <a:t>. Země světa do kapsy, 2. ISBN 80-718-2085-7. </a:t>
            </a:r>
          </a:p>
          <a:p>
            <a:r>
              <a:rPr lang="cs-CZ" dirty="0" smtClean="0"/>
              <a:t>ANDĚL, Jiří, Jana PEŠTOVÁ a Ladislav SKOKAN. </a:t>
            </a:r>
            <a:r>
              <a:rPr lang="cs-CZ" i="1" dirty="0" smtClean="0"/>
              <a:t>Asie a Evropa: zeměpis pro základní školy a nižší ročníky osmiletých gymnázií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Prospektrum</a:t>
            </a:r>
            <a:r>
              <a:rPr lang="cs-CZ" dirty="0" smtClean="0"/>
              <a:t>, 1997, 111 s. Země světa do kapsy, 2. ISBN 80-854-3167-X. </a:t>
            </a:r>
          </a:p>
          <a:p>
            <a:r>
              <a:rPr lang="cs-CZ" dirty="0" smtClean="0"/>
              <a:t> foto autorky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185</TotalTime>
  <Words>458</Words>
  <Application>Microsoft Office PowerPoint</Application>
  <PresentationFormat>Předvádění na obrazovce (4:3)</PresentationFormat>
  <Paragraphs>89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Snímek 1</vt:lpstr>
      <vt:lpstr>Jihozápadní Asie</vt:lpstr>
      <vt:lpstr>Státy</vt:lpstr>
      <vt:lpstr>Současnost</vt:lpstr>
      <vt:lpstr>Přírodní podmínky- povrch</vt:lpstr>
      <vt:lpstr>Přírodní podmínky</vt:lpstr>
      <vt:lpstr>Obyvatelstvo</vt:lpstr>
      <vt:lpstr>Hospodářství</vt:lpstr>
      <vt:lpstr>Zajímavosti</vt:lpstr>
      <vt:lpstr>Dubaj- Burj Chalífa (SAE)</vt:lpstr>
      <vt:lpstr>Dubaj- Marina (SAE)</vt:lpstr>
      <vt:lpstr>Nejdražší hotel světa- „Plachetnice“ ( SAE)</vt:lpstr>
      <vt:lpstr>Istanbul- Modrá mešita (TR)</vt:lpstr>
      <vt:lpstr>Pamukkale- travertinové stěny (TR)</vt:lpstr>
      <vt:lpstr>Jeruzalém- Zeď nářků </vt:lpstr>
      <vt:lpstr>Mrtvé moře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Jihozápadní Asie</dc:title>
  <dc:creator>Jana</dc:creator>
  <cp:lastModifiedBy>pc</cp:lastModifiedBy>
  <cp:revision>22</cp:revision>
  <dcterms:created xsi:type="dcterms:W3CDTF">2013-05-19T12:13:07Z</dcterms:created>
  <dcterms:modified xsi:type="dcterms:W3CDTF">2013-06-11T13:16:31Z</dcterms:modified>
</cp:coreProperties>
</file>