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976DF-D481-424F-8097-1C80934F418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67B0D-5545-45C2-9481-1FD558B61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976DF-D481-424F-8097-1C80934F418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67B0D-5545-45C2-9481-1FD558B61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976DF-D481-424F-8097-1C80934F418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67B0D-5545-45C2-9481-1FD558B61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976DF-D481-424F-8097-1C80934F418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67B0D-5545-45C2-9481-1FD558B61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976DF-D481-424F-8097-1C80934F418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67B0D-5545-45C2-9481-1FD558B61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976DF-D481-424F-8097-1C80934F418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67B0D-5545-45C2-9481-1FD558B61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976DF-D481-424F-8097-1C80934F418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67B0D-5545-45C2-9481-1FD558B61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976DF-D481-424F-8097-1C80934F418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67B0D-5545-45C2-9481-1FD558B61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976DF-D481-424F-8097-1C80934F418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E867B0D-5545-45C2-9481-1FD558B61D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976DF-D481-424F-8097-1C80934F418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67B0D-5545-45C2-9481-1FD558B61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976DF-D481-424F-8097-1C80934F418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67B0D-5545-45C2-9481-1FD558B61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E976DF-D481-424F-8097-1C80934F418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E867B0D-5545-45C2-9481-1FD558B61D7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980728"/>
            <a:ext cx="8183880" cy="4392488"/>
          </a:xfrm>
        </p:spPr>
        <p:txBody>
          <a:bodyPr>
            <a:normAutofit fontScale="92500" lnSpcReduction="20000"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Číslo projektu:</a:t>
            </a:r>
            <a:r>
              <a:rPr lang="cs-CZ" sz="1400" dirty="0" smtClean="0"/>
              <a:t>		                           1.4 OPVK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Autor</a:t>
            </a:r>
            <a:r>
              <a:rPr lang="cs-CZ" sz="1400" cap="all" dirty="0"/>
              <a:t>:	</a:t>
            </a:r>
            <a:r>
              <a:rPr lang="cs-CZ" sz="1400" dirty="0"/>
              <a:t>		</a:t>
            </a:r>
            <a:r>
              <a:rPr lang="cs-CZ" sz="1400" dirty="0" smtClean="0"/>
              <a:t>                           Mgr. Jana </a:t>
            </a:r>
            <a:r>
              <a:rPr lang="cs-CZ" sz="1400" dirty="0" err="1" smtClean="0"/>
              <a:t>Neugebauerová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Název:			</a:t>
            </a:r>
            <a:r>
              <a:rPr lang="cs-CZ" sz="1400" cap="all" dirty="0" smtClean="0"/>
              <a:t>                           VY_32_INOVACE_09_jižní, jihovýchodní </a:t>
            </a:r>
            <a:r>
              <a:rPr lang="cs-CZ" sz="1400" cap="all" dirty="0" err="1" smtClean="0"/>
              <a:t>asie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Ročník:</a:t>
            </a:r>
            <a:r>
              <a:rPr lang="cs-CZ" sz="1400" dirty="0"/>
              <a:t>		 </a:t>
            </a:r>
            <a:r>
              <a:rPr lang="cs-CZ" sz="1400" dirty="0" smtClean="0"/>
              <a:t>                           7. </a:t>
            </a:r>
            <a:r>
              <a:rPr lang="cs-CZ" sz="14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oblast</a:t>
            </a:r>
            <a:r>
              <a:rPr lang="cs-CZ" sz="1400" cap="all" dirty="0" smtClean="0"/>
              <a:t>:</a:t>
            </a:r>
            <a:r>
              <a:rPr lang="cs-CZ" sz="1400" dirty="0"/>
              <a:t> </a:t>
            </a:r>
            <a:r>
              <a:rPr lang="cs-CZ" sz="1400" dirty="0" smtClean="0"/>
              <a:t>                                             Člověk </a:t>
            </a:r>
            <a:r>
              <a:rPr lang="cs-CZ" sz="1400" dirty="0"/>
              <a:t>a </a:t>
            </a:r>
            <a:r>
              <a:rPr lang="cs-CZ" sz="1400" dirty="0" smtClean="0"/>
              <a:t>příroda 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obor:</a:t>
            </a:r>
            <a:r>
              <a:rPr lang="cs-CZ" sz="1400" dirty="0"/>
              <a:t>		 </a:t>
            </a:r>
            <a:r>
              <a:rPr lang="cs-CZ" sz="1400" dirty="0" smtClean="0"/>
              <a:t>                           Zeměpis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Tematický okruh:</a:t>
            </a:r>
            <a:r>
              <a:rPr lang="cs-CZ" sz="1400" dirty="0"/>
              <a:t>		</a:t>
            </a:r>
            <a:r>
              <a:rPr lang="cs-CZ" sz="1400" dirty="0" smtClean="0"/>
              <a:t>      Asie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Téma</a:t>
            </a:r>
            <a:r>
              <a:rPr lang="cs-CZ" sz="1400" cap="all" dirty="0" smtClean="0"/>
              <a:t>:</a:t>
            </a:r>
            <a:r>
              <a:rPr lang="cs-CZ" sz="1400" cap="all" dirty="0"/>
              <a:t>	</a:t>
            </a:r>
            <a:r>
              <a:rPr lang="cs-CZ" sz="1400" dirty="0"/>
              <a:t>		</a:t>
            </a:r>
            <a:r>
              <a:rPr lang="cs-CZ" sz="1400" dirty="0" smtClean="0"/>
              <a:t>                            Jižní, Jihovýchodní Asie- fotografie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Klíčová  slova:</a:t>
            </a:r>
            <a:r>
              <a:rPr lang="cs-CZ" sz="1400" cap="all" dirty="0"/>
              <a:t>	</a:t>
            </a:r>
            <a:r>
              <a:rPr lang="cs-CZ" sz="1400" dirty="0"/>
              <a:t>	</a:t>
            </a:r>
            <a:r>
              <a:rPr lang="cs-CZ" sz="1400" dirty="0" smtClean="0"/>
              <a:t>                            Fotografie 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Vytvořeno</a:t>
            </a:r>
            <a:r>
              <a:rPr lang="cs-CZ" sz="1400" cap="all" dirty="0"/>
              <a:t>:</a:t>
            </a:r>
            <a:r>
              <a:rPr lang="cs-CZ" sz="1400" dirty="0"/>
              <a:t> 		</a:t>
            </a:r>
            <a:r>
              <a:rPr lang="cs-CZ" sz="1400" dirty="0" smtClean="0"/>
              <a:t>                            20.5. 2013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400" dirty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Anotace:</a:t>
            </a:r>
            <a:r>
              <a:rPr lang="cs-CZ" sz="1400" dirty="0" smtClean="0"/>
              <a:t>		                           Prezentace slouží k doplnění tématu Jižní a Jihovýchodní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                  Asie o obrazový materiál s popiskami.  Žáci tak získávají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                  lepší představu o oblasti.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/>
              <a:t>		</a:t>
            </a:r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445224"/>
            <a:ext cx="82804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Nadpis 5"/>
          <p:cNvGrpSpPr>
            <a:grpSpLocks noGrp="1"/>
          </p:cNvGrpSpPr>
          <p:nvPr>
            <p:ph type="title"/>
          </p:nvPr>
        </p:nvGrpSpPr>
        <p:grpSpPr>
          <a:xfrm>
            <a:off x="467544" y="620687"/>
            <a:ext cx="8067798" cy="1263618"/>
            <a:chOff x="3223978" y="1784388"/>
            <a:chExt cx="7229993" cy="1117798"/>
          </a:xfrm>
        </p:grpSpPr>
        <p:sp>
          <p:nvSpPr>
            <p:cNvPr id="8" name="Rectangle 5"/>
            <p:cNvSpPr>
              <a:spLocks noChangeArrowheads="1"/>
            </p:cNvSpPr>
            <p:nvPr/>
          </p:nvSpPr>
          <p:spPr bwMode="auto">
            <a:xfrm>
              <a:off x="3223978" y="1784388"/>
              <a:ext cx="7229993" cy="110799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/>
              <a:r>
                <a:rPr lang="cs-CZ" dirty="0"/>
                <a:t>                                     </a:t>
              </a:r>
              <a:r>
                <a:rPr lang="cs-CZ" sz="1600" b="1" dirty="0"/>
                <a:t>Základní  škola a mateřská škola </a:t>
              </a:r>
              <a:r>
                <a:rPr lang="cs-CZ" sz="1600" b="1" dirty="0" err="1"/>
                <a:t>J.A.Komenského</a:t>
              </a:r>
              <a:endParaRPr lang="cs-CZ" sz="1600" dirty="0"/>
            </a:p>
            <a:p>
              <a:pPr algn="ctr"/>
              <a:r>
                <a:rPr lang="cs-CZ" sz="1600" b="1" dirty="0"/>
                <a:t>                                                          v Novém  </a:t>
              </a:r>
              <a:r>
                <a:rPr lang="cs-CZ" sz="1600" b="1" dirty="0" err="1"/>
                <a:t>Strašecí</a:t>
              </a:r>
              <a:r>
                <a:rPr lang="cs-CZ" sz="1600" dirty="0"/>
                <a:t>                     </a:t>
              </a:r>
            </a:p>
            <a:p>
              <a:pPr algn="ctr"/>
              <a:r>
                <a:rPr lang="cs-CZ" sz="1600" dirty="0"/>
                <a:t>                                                  Komenského nám. 209, 271 01 Nové </a:t>
              </a:r>
              <a:r>
                <a:rPr lang="cs-CZ" sz="1600" dirty="0" err="1"/>
                <a:t>Strašecí</a:t>
              </a:r>
              <a:endParaRPr lang="cs-CZ" sz="1600" dirty="0"/>
            </a:p>
            <a:p>
              <a:pPr algn="ctr"/>
              <a:r>
                <a:rPr lang="cs-CZ" sz="1600" dirty="0" smtClean="0"/>
                <a:t>                                                tel. 311 240 401, 311 240 400, email: </a:t>
              </a:r>
              <a:r>
                <a:rPr lang="cs-CZ" sz="1600" dirty="0" err="1" smtClean="0"/>
                <a:t>zsnovstra</a:t>
              </a:r>
              <a:r>
                <a:rPr lang="cs-CZ" sz="1600" dirty="0" smtClean="0"/>
                <a:t>@email.</a:t>
              </a:r>
              <a:r>
                <a:rPr lang="cs-CZ" sz="1600" dirty="0" err="1" smtClean="0"/>
                <a:t>cz</a:t>
              </a:r>
              <a:r>
                <a:rPr lang="cs-CZ" sz="1600" dirty="0" smtClean="0"/>
                <a:t> </a:t>
              </a:r>
              <a:endParaRPr lang="cs-CZ" sz="1600" dirty="0"/>
            </a:p>
          </p:txBody>
        </p:sp>
        <p:pic>
          <p:nvPicPr>
            <p:cNvPr id="7" name="Picture 4" descr="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288508" y="1848086"/>
              <a:ext cx="1766887" cy="10541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slow">
    <p:fade thruBlk="1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Jižní, jihovýchodní Asie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Fotografie</a:t>
            </a:r>
            <a:endParaRPr lang="cs-CZ" dirty="0"/>
          </a:p>
        </p:txBody>
      </p:sp>
    </p:spTree>
  </p:cSld>
  <p:clrMapOvr>
    <a:masterClrMapping/>
  </p:clrMapOvr>
  <p:transition spd="slow">
    <p:fade thruBlk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Korálové útesy v Indonésii</a:t>
            </a:r>
            <a:endParaRPr lang="cs-CZ" dirty="0"/>
          </a:p>
        </p:txBody>
      </p:sp>
      <p:pic>
        <p:nvPicPr>
          <p:cNvPr id="5" name="Picture 2" descr="C:\Users\Jana\Desktop\asie\IMG_000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645708" y="1935163"/>
            <a:ext cx="5852583" cy="43894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Korálové útesy v Indonésii</a:t>
            </a:r>
            <a:endParaRPr lang="cs-CZ" dirty="0"/>
          </a:p>
        </p:txBody>
      </p:sp>
      <p:pic>
        <p:nvPicPr>
          <p:cNvPr id="2050" name="Picture 2" descr="C:\Users\Jana\Desktop\asie\IMG_001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645708" y="1935163"/>
            <a:ext cx="5852583" cy="43894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Korálové útesy v Indonésii</a:t>
            </a:r>
            <a:endParaRPr lang="cs-CZ" dirty="0"/>
          </a:p>
        </p:txBody>
      </p:sp>
      <p:pic>
        <p:nvPicPr>
          <p:cNvPr id="3074" name="Picture 2" descr="C:\Users\Jana\Desktop\asie\IMG_003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645708" y="1935163"/>
            <a:ext cx="5852583" cy="43894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Korálové útesy v Indonésii</a:t>
            </a:r>
            <a:endParaRPr lang="cs-CZ" dirty="0"/>
          </a:p>
        </p:txBody>
      </p:sp>
      <p:pic>
        <p:nvPicPr>
          <p:cNvPr id="4098" name="Picture 2" descr="C:\Users\Jana\Desktop\asie\IMG_005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645708" y="1935163"/>
            <a:ext cx="5852583" cy="43894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Děti v Indonésii nosí školní uniformy</a:t>
            </a:r>
            <a:endParaRPr lang="cs-CZ" dirty="0"/>
          </a:p>
        </p:txBody>
      </p:sp>
      <p:pic>
        <p:nvPicPr>
          <p:cNvPr id="5122" name="Picture 2" descr="C:\Users\Jana\Desktop\asie\IMG_123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281529" y="1935163"/>
            <a:ext cx="6580942" cy="43894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Typický obrázek jižních států</a:t>
            </a:r>
            <a:endParaRPr lang="cs-CZ" dirty="0"/>
          </a:p>
        </p:txBody>
      </p:sp>
      <p:pic>
        <p:nvPicPr>
          <p:cNvPr id="6146" name="Picture 2" descr="C:\Users\Jana\Desktop\asie\IMG_171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281529" y="1935163"/>
            <a:ext cx="6580942" cy="43894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Rýžové pole</a:t>
            </a:r>
            <a:endParaRPr lang="cs-CZ" dirty="0"/>
          </a:p>
        </p:txBody>
      </p:sp>
      <p:pic>
        <p:nvPicPr>
          <p:cNvPr id="7170" name="Picture 2" descr="C:\Users\Jana\Desktop\asie\IMG_198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281529" y="1935163"/>
            <a:ext cx="6580942" cy="43894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Indický čaj dle kvality </a:t>
            </a:r>
            <a:br>
              <a:rPr lang="cs-CZ" dirty="0" smtClean="0"/>
            </a:br>
            <a:r>
              <a:rPr lang="cs-CZ" dirty="0" smtClean="0"/>
              <a:t> (</a:t>
            </a:r>
            <a:r>
              <a:rPr lang="cs-CZ" dirty="0" err="1" smtClean="0"/>
              <a:t>Golden</a:t>
            </a:r>
            <a:r>
              <a:rPr lang="cs-CZ" dirty="0" smtClean="0"/>
              <a:t>- nejkvalitnější)</a:t>
            </a:r>
            <a:endParaRPr lang="cs-CZ" dirty="0"/>
          </a:p>
        </p:txBody>
      </p:sp>
      <p:pic>
        <p:nvPicPr>
          <p:cNvPr id="8194" name="Picture 2" descr="C:\Users\Jana\Desktop\asie\IMG_526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281529" y="1935163"/>
            <a:ext cx="6580942" cy="43894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Typická plodina Srí Lanky- rýže</a:t>
            </a:r>
            <a:endParaRPr lang="cs-CZ" dirty="0"/>
          </a:p>
        </p:txBody>
      </p:sp>
      <p:pic>
        <p:nvPicPr>
          <p:cNvPr id="9218" name="Picture 2" descr="C:\Users\Jana\Desktop\asie\IMG_652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281529" y="1935163"/>
            <a:ext cx="6580942" cy="43894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Hinduistický klášter</a:t>
            </a:r>
            <a:endParaRPr lang="cs-CZ" dirty="0"/>
          </a:p>
        </p:txBody>
      </p:sp>
      <p:pic>
        <p:nvPicPr>
          <p:cNvPr id="10242" name="Picture 2" descr="C:\Users\Jana\Desktop\asie\IMG_560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3108140" y="1935163"/>
            <a:ext cx="2927720" cy="43894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Budhistický</a:t>
            </a:r>
            <a:r>
              <a:rPr lang="cs-CZ" dirty="0" smtClean="0"/>
              <a:t> klášter</a:t>
            </a:r>
            <a:endParaRPr lang="cs-CZ" dirty="0"/>
          </a:p>
        </p:txBody>
      </p:sp>
      <p:pic>
        <p:nvPicPr>
          <p:cNvPr id="11266" name="Picture 2" descr="C:\Users\Jana\Desktop\asie\IMG_561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281529" y="1935163"/>
            <a:ext cx="6580942" cy="43894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Budhistický</a:t>
            </a:r>
            <a:r>
              <a:rPr lang="cs-CZ" dirty="0" smtClean="0"/>
              <a:t> klášter</a:t>
            </a:r>
            <a:endParaRPr lang="cs-CZ" dirty="0"/>
          </a:p>
        </p:txBody>
      </p:sp>
      <p:pic>
        <p:nvPicPr>
          <p:cNvPr id="12290" name="Picture 2" descr="C:\Users\Jana\Desktop\asie\IMG_568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281529" y="1935163"/>
            <a:ext cx="6580942" cy="43894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Lví skála- Srí Lanka</a:t>
            </a:r>
            <a:endParaRPr lang="cs-CZ" dirty="0"/>
          </a:p>
        </p:txBody>
      </p:sp>
      <p:pic>
        <p:nvPicPr>
          <p:cNvPr id="13314" name="Picture 2" descr="C:\Users\Jana\Desktop\asie\IMG_582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281529" y="1935163"/>
            <a:ext cx="6580942" cy="43894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volně žijící slony </a:t>
            </a:r>
            <a:endParaRPr lang="cs-CZ" dirty="0"/>
          </a:p>
        </p:txBody>
      </p:sp>
      <p:pic>
        <p:nvPicPr>
          <p:cNvPr id="14338" name="Picture 2" descr="C:\Users\Jana\Desktop\asie\IMG_622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281529" y="1935163"/>
            <a:ext cx="6580942" cy="43894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Sirotčinec pro slony indické</a:t>
            </a:r>
            <a:endParaRPr lang="cs-CZ" dirty="0"/>
          </a:p>
        </p:txBody>
      </p:sp>
      <p:pic>
        <p:nvPicPr>
          <p:cNvPr id="15362" name="Picture 2" descr="C:\Users\Jana\Desktop\IMG_502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281529" y="1935163"/>
            <a:ext cx="6580942" cy="43894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Kokosy</a:t>
            </a:r>
            <a:endParaRPr lang="cs-CZ" dirty="0"/>
          </a:p>
        </p:txBody>
      </p:sp>
      <p:pic>
        <p:nvPicPr>
          <p:cNvPr id="16386" name="Picture 2" descr="C:\Users\Jana\Desktop\asie\IMG_663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281529" y="1935163"/>
            <a:ext cx="6580942" cy="43894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Banány různých druhů ( používají se i jako příloha slaných jídel)</a:t>
            </a:r>
            <a:endParaRPr lang="cs-CZ" dirty="0"/>
          </a:p>
        </p:txBody>
      </p:sp>
      <p:pic>
        <p:nvPicPr>
          <p:cNvPr id="17410" name="Picture 2" descr="C:\Users\Jana\Desktop\asie\IMG_663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281529" y="1935163"/>
            <a:ext cx="6580942" cy="43894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Indický oceán</a:t>
            </a:r>
            <a:endParaRPr lang="cs-CZ" dirty="0"/>
          </a:p>
        </p:txBody>
      </p:sp>
      <p:pic>
        <p:nvPicPr>
          <p:cNvPr id="18434" name="Picture 2" descr="C:\Users\Jana\Desktop\asie\IMG_685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281529" y="1935163"/>
            <a:ext cx="6580942" cy="43894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Pláže v turistických oblastech na pobřeží Indického oceánu</a:t>
            </a:r>
            <a:endParaRPr lang="cs-CZ" dirty="0"/>
          </a:p>
        </p:txBody>
      </p:sp>
      <p:pic>
        <p:nvPicPr>
          <p:cNvPr id="19458" name="Picture 2" descr="C:\Users\Jana\Desktop\IMG_599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281529" y="1935163"/>
            <a:ext cx="6580942" cy="43894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foto autorky</a:t>
            </a:r>
            <a:endParaRPr lang="cs-CZ" dirty="0"/>
          </a:p>
        </p:txBody>
      </p:sp>
    </p:spTree>
  </p:cSld>
  <p:clrMapOvr>
    <a:masterClrMapping/>
  </p:clrMapOvr>
  <p:transition spd="slow">
    <p:fade thruBlk="1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</TotalTime>
  <Words>126</Words>
  <Application>Microsoft Office PowerPoint</Application>
  <PresentationFormat>Předvádění na obrazovce (4:3)</PresentationFormat>
  <Paragraphs>48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Tok</vt:lpstr>
      <vt:lpstr>Snímek 1</vt:lpstr>
      <vt:lpstr>Jižní, jihovýchodní Asie</vt:lpstr>
      <vt:lpstr>Korálové útesy v Indonésii</vt:lpstr>
      <vt:lpstr>Korálové útesy v Indonésii</vt:lpstr>
      <vt:lpstr>Korálové útesy v Indonésii</vt:lpstr>
      <vt:lpstr>Korálové útesy v Indonésii</vt:lpstr>
      <vt:lpstr>Děti v Indonésii nosí školní uniformy</vt:lpstr>
      <vt:lpstr>Typický obrázek jižních států</vt:lpstr>
      <vt:lpstr>Rýžové pole</vt:lpstr>
      <vt:lpstr>Indický čaj dle kvality   (Golden- nejkvalitnější)</vt:lpstr>
      <vt:lpstr>Typická plodina Srí Lanky- rýže</vt:lpstr>
      <vt:lpstr>Hinduistický klášter</vt:lpstr>
      <vt:lpstr>Budhistický klášter</vt:lpstr>
      <vt:lpstr>Budhistický klášter</vt:lpstr>
      <vt:lpstr>Lví skála- Srí Lanka</vt:lpstr>
      <vt:lpstr>Pozor na volně žijící slony </vt:lpstr>
      <vt:lpstr>Sirotčinec pro slony indické</vt:lpstr>
      <vt:lpstr>Kokosy</vt:lpstr>
      <vt:lpstr>Banány různých druhů ( používají se i jako příloha slaných jídel)</vt:lpstr>
      <vt:lpstr>Indický oceán</vt:lpstr>
      <vt:lpstr>Pláže v turistických oblastech na pobřeží Indického oceánu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Jižní, jihovýchodní Asie</dc:title>
  <dc:creator>Jana</dc:creator>
  <cp:lastModifiedBy>pc</cp:lastModifiedBy>
  <cp:revision>8</cp:revision>
  <dcterms:created xsi:type="dcterms:W3CDTF">2013-05-20T19:27:21Z</dcterms:created>
  <dcterms:modified xsi:type="dcterms:W3CDTF">2013-06-11T13:17:08Z</dcterms:modified>
</cp:coreProperties>
</file>