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sldIdLst>
    <p:sldId id="287" r:id="rId2"/>
    <p:sldId id="256" r:id="rId3"/>
    <p:sldId id="275" r:id="rId4"/>
    <p:sldId id="257" r:id="rId5"/>
    <p:sldId id="258" r:id="rId6"/>
    <p:sldId id="259" r:id="rId7"/>
    <p:sldId id="276" r:id="rId8"/>
    <p:sldId id="274" r:id="rId9"/>
    <p:sldId id="260" r:id="rId10"/>
    <p:sldId id="261" r:id="rId11"/>
    <p:sldId id="262" r:id="rId12"/>
    <p:sldId id="277" r:id="rId13"/>
    <p:sldId id="263" r:id="rId14"/>
    <p:sldId id="278" r:id="rId15"/>
    <p:sldId id="279" r:id="rId16"/>
    <p:sldId id="264" r:id="rId17"/>
    <p:sldId id="265" r:id="rId18"/>
    <p:sldId id="280" r:id="rId19"/>
    <p:sldId id="266" r:id="rId20"/>
    <p:sldId id="281" r:id="rId21"/>
    <p:sldId id="282" r:id="rId22"/>
    <p:sldId id="283" r:id="rId23"/>
    <p:sldId id="267" r:id="rId24"/>
    <p:sldId id="268" r:id="rId25"/>
    <p:sldId id="285" r:id="rId26"/>
    <p:sldId id="269" r:id="rId27"/>
    <p:sldId id="270" r:id="rId28"/>
    <p:sldId id="284" r:id="rId29"/>
    <p:sldId id="271" r:id="rId30"/>
    <p:sldId id="272" r:id="rId31"/>
    <p:sldId id="273" r:id="rId32"/>
    <p:sldId id="286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576" autoAdjust="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6BF1C-420A-4D5D-A466-6E573221783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E498-0FC7-42DA-9295-7C9A76214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6BF1C-420A-4D5D-A466-6E573221783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E498-0FC7-42DA-9295-7C9A76214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6BF1C-420A-4D5D-A466-6E573221783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E498-0FC7-42DA-9295-7C9A76214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6BF1C-420A-4D5D-A466-6E573221783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E498-0FC7-42DA-9295-7C9A76214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6BF1C-420A-4D5D-A466-6E573221783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E498-0FC7-42DA-9295-7C9A76214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6BF1C-420A-4D5D-A466-6E573221783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6BBE498-0FC7-42DA-9295-7C9A762147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6BF1C-420A-4D5D-A466-6E573221783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E498-0FC7-42DA-9295-7C9A76214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6BF1C-420A-4D5D-A466-6E573221783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6BBE498-0FC7-42DA-9295-7C9A76214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BE6BF1C-420A-4D5D-A466-6E573221783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E498-0FC7-42DA-9295-7C9A76214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6BF1C-420A-4D5D-A466-6E573221783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E498-0FC7-42DA-9295-7C9A76214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6BF1C-420A-4D5D-A466-6E573221783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E498-0FC7-42DA-9295-7C9A76214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BE6BF1C-420A-4D5D-A466-6E573221783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6BBE498-0FC7-42DA-9295-7C9A76214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052736"/>
            <a:ext cx="8183880" cy="4464496"/>
          </a:xfrm>
        </p:spPr>
        <p:txBody>
          <a:bodyPr>
            <a:normAutofit fontScale="92500" lnSpcReduction="20000"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Číslo projektu:</a:t>
            </a:r>
            <a:r>
              <a:rPr lang="cs-CZ" sz="1400" dirty="0" smtClean="0"/>
              <a:t>		                          </a:t>
            </a:r>
            <a:r>
              <a:rPr lang="cs-CZ" sz="1400" dirty="0" smtClean="0"/>
              <a:t>  </a:t>
            </a:r>
            <a:r>
              <a:rPr lang="cs-CZ" sz="1400" dirty="0" smtClean="0"/>
              <a:t>1.4 OPVK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Autor</a:t>
            </a:r>
            <a:r>
              <a:rPr lang="cs-CZ" sz="1400" cap="all" dirty="0"/>
              <a:t>:	</a:t>
            </a:r>
            <a:r>
              <a:rPr lang="cs-CZ" sz="1400" dirty="0"/>
              <a:t>		</a:t>
            </a:r>
            <a:r>
              <a:rPr lang="cs-CZ" sz="1400" dirty="0" smtClean="0"/>
              <a:t>                         </a:t>
            </a:r>
            <a:r>
              <a:rPr lang="cs-CZ" sz="1400" dirty="0" smtClean="0"/>
              <a:t>   </a:t>
            </a:r>
            <a:r>
              <a:rPr lang="cs-CZ" sz="1400" dirty="0" smtClean="0"/>
              <a:t>Mgr. Jana </a:t>
            </a:r>
            <a:r>
              <a:rPr lang="cs-CZ" sz="1400" dirty="0" err="1" smtClean="0"/>
              <a:t>Neugebauerová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Název:			</a:t>
            </a:r>
            <a:r>
              <a:rPr lang="cs-CZ" sz="1400" cap="all" dirty="0" smtClean="0"/>
              <a:t>                          </a:t>
            </a:r>
            <a:r>
              <a:rPr lang="cs-CZ" sz="1400" cap="all" dirty="0" smtClean="0"/>
              <a:t>  </a:t>
            </a:r>
            <a:r>
              <a:rPr lang="cs-CZ" sz="1400" cap="all" dirty="0" smtClean="0"/>
              <a:t>VY_32_INOVACE_10_zajímavosti </a:t>
            </a:r>
            <a:r>
              <a:rPr lang="cs-CZ" sz="1400" cap="all" dirty="0" err="1" smtClean="0"/>
              <a:t>evropy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Ročník:</a:t>
            </a:r>
            <a:r>
              <a:rPr lang="cs-CZ" sz="1400" dirty="0"/>
              <a:t>		 </a:t>
            </a:r>
            <a:r>
              <a:rPr lang="cs-CZ" sz="1400" dirty="0" smtClean="0"/>
              <a:t>                           8. </a:t>
            </a:r>
            <a:r>
              <a:rPr lang="cs-CZ" sz="14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oblast</a:t>
            </a:r>
            <a:r>
              <a:rPr lang="cs-CZ" sz="1400" cap="all" dirty="0" smtClean="0"/>
              <a:t>:</a:t>
            </a:r>
            <a:r>
              <a:rPr lang="cs-CZ" sz="1400" dirty="0"/>
              <a:t> </a:t>
            </a:r>
            <a:r>
              <a:rPr lang="cs-CZ" sz="1400" dirty="0" smtClean="0"/>
              <a:t>                                          Člověk </a:t>
            </a:r>
            <a:r>
              <a:rPr lang="cs-CZ" sz="1400" dirty="0"/>
              <a:t>a </a:t>
            </a:r>
            <a:r>
              <a:rPr lang="cs-CZ" sz="1400" dirty="0" smtClean="0"/>
              <a:t>příroda 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obor:</a:t>
            </a:r>
            <a:r>
              <a:rPr lang="cs-CZ" sz="1400" dirty="0"/>
              <a:t>		 </a:t>
            </a:r>
            <a:r>
              <a:rPr lang="cs-CZ" sz="1400" dirty="0" smtClean="0"/>
              <a:t>       Zeměpis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Tematický okruh:</a:t>
            </a:r>
            <a:r>
              <a:rPr lang="cs-CZ" sz="1400" dirty="0"/>
              <a:t>		</a:t>
            </a:r>
            <a:r>
              <a:rPr lang="cs-CZ" sz="1400" dirty="0" smtClean="0"/>
              <a:t>        Evropa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Téma</a:t>
            </a:r>
            <a:r>
              <a:rPr lang="cs-CZ" sz="1400" cap="all" dirty="0" smtClean="0"/>
              <a:t>:</a:t>
            </a:r>
            <a:r>
              <a:rPr lang="cs-CZ" sz="1400" cap="all" dirty="0"/>
              <a:t>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  Zajímavosti Evropy- fotografie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Klíčová  slova:</a:t>
            </a:r>
            <a:r>
              <a:rPr lang="cs-CZ" sz="1400" cap="all" dirty="0"/>
              <a:t>	</a:t>
            </a:r>
            <a:r>
              <a:rPr lang="cs-CZ" sz="1400" dirty="0"/>
              <a:t>	</a:t>
            </a:r>
            <a:r>
              <a:rPr lang="cs-CZ" sz="1400" dirty="0" smtClean="0"/>
              <a:t>                            Fotografie </a:t>
            </a:r>
            <a:endParaRPr lang="cs-CZ" sz="1400" cap="all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Vytvořeno</a:t>
            </a:r>
            <a:r>
              <a:rPr lang="cs-CZ" sz="1400" cap="all" dirty="0"/>
              <a:t>:</a:t>
            </a:r>
            <a:r>
              <a:rPr lang="cs-CZ" sz="1400" dirty="0"/>
              <a:t> 		</a:t>
            </a:r>
            <a:r>
              <a:rPr lang="cs-CZ" sz="1400" dirty="0" smtClean="0"/>
              <a:t>                            3.4. 2013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400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Anotace:</a:t>
            </a:r>
            <a:r>
              <a:rPr lang="cs-CZ" sz="1400" dirty="0" smtClean="0"/>
              <a:t>		                       </a:t>
            </a:r>
            <a:r>
              <a:rPr lang="cs-CZ" sz="1400" dirty="0" smtClean="0"/>
              <a:t>    </a:t>
            </a:r>
            <a:r>
              <a:rPr lang="cs-CZ" sz="1400" dirty="0" smtClean="0"/>
              <a:t>Prezentace slouží jako doplnění či motivace k </a:t>
            </a:r>
            <a:r>
              <a:rPr lang="cs-CZ" sz="1400" dirty="0" smtClean="0"/>
              <a:t>tématu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</a:t>
            </a:r>
            <a:r>
              <a:rPr lang="cs-CZ" sz="1400" dirty="0" smtClean="0"/>
              <a:t>                                                                               </a:t>
            </a:r>
            <a:r>
              <a:rPr lang="cs-CZ" sz="1400" dirty="0" smtClean="0"/>
              <a:t> </a:t>
            </a:r>
            <a:r>
              <a:rPr lang="cs-CZ" sz="1400" dirty="0" smtClean="0"/>
              <a:t>Evropa. Prezentace je složena z fotografií </a:t>
            </a:r>
            <a:endParaRPr lang="cs-CZ" sz="1400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</a:t>
            </a:r>
            <a:r>
              <a:rPr lang="cs-CZ" sz="1400" dirty="0" smtClean="0"/>
              <a:t>                                                                                zajímavých</a:t>
            </a:r>
            <a:r>
              <a:rPr lang="cs-CZ" sz="1400" dirty="0" smtClean="0"/>
              <a:t> </a:t>
            </a:r>
            <a:r>
              <a:rPr lang="cs-CZ" sz="1400" dirty="0" smtClean="0"/>
              <a:t>míst Evropy s popisky. Prezentace je </a:t>
            </a:r>
            <a:endParaRPr lang="cs-CZ" sz="1400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</a:t>
            </a:r>
            <a:r>
              <a:rPr lang="cs-CZ" sz="1400" dirty="0" smtClean="0"/>
              <a:t>                                                                                </a:t>
            </a:r>
            <a:r>
              <a:rPr lang="cs-CZ" sz="1400" dirty="0" smtClean="0"/>
              <a:t>vhodná </a:t>
            </a:r>
            <a:r>
              <a:rPr lang="cs-CZ" sz="1400" dirty="0" smtClean="0"/>
              <a:t>pro interaktivní tabuli.</a:t>
            </a:r>
            <a:r>
              <a:rPr lang="cs-CZ" sz="1400" dirty="0"/>
              <a:t>		</a:t>
            </a: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5705475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Nadpis 5"/>
          <p:cNvGrpSpPr>
            <a:grpSpLocks noGrp="1"/>
          </p:cNvGrpSpPr>
          <p:nvPr>
            <p:ph type="title"/>
          </p:nvPr>
        </p:nvGrpSpPr>
        <p:grpSpPr>
          <a:xfrm>
            <a:off x="467544" y="620687"/>
            <a:ext cx="8067798" cy="1263618"/>
            <a:chOff x="3223978" y="1784388"/>
            <a:chExt cx="7229993" cy="1117798"/>
          </a:xfrm>
        </p:grpSpPr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3223978" y="1784388"/>
              <a:ext cx="7229993" cy="110799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88508" y="1848086"/>
              <a:ext cx="1766887" cy="10541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Zajímavosti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fotografie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Hippokratův platan- Kos </a:t>
            </a:r>
            <a:endParaRPr lang="cs-CZ" dirty="0"/>
          </a:p>
        </p:txBody>
      </p:sp>
      <p:pic>
        <p:nvPicPr>
          <p:cNvPr id="1026" name="Picture 2" descr="C:\Users\Jana\Desktop\P112015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918073" y="1600200"/>
            <a:ext cx="2545854" cy="45259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Slané jezero s volně žijícími plameňáky</a:t>
            </a:r>
            <a:endParaRPr lang="cs-CZ" dirty="0"/>
          </a:p>
        </p:txBody>
      </p:sp>
      <p:pic>
        <p:nvPicPr>
          <p:cNvPr id="2050" name="Picture 2" descr="C:\Users\Jana\Desktop\P112018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1762919"/>
            <a:ext cx="7467600" cy="42005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Kaldera sopky na ostrově </a:t>
            </a:r>
            <a:r>
              <a:rPr lang="cs-CZ" dirty="0" err="1" smtClean="0"/>
              <a:t>Nisyros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Users\Jana\Desktop\P112050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1762919"/>
            <a:ext cx="7467600" cy="42005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Španělsko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Nejvyšší vrchol Španělska- </a:t>
            </a:r>
            <a:r>
              <a:rPr lang="cs-CZ" dirty="0" err="1" smtClean="0"/>
              <a:t>Pico</a:t>
            </a:r>
            <a:r>
              <a:rPr lang="cs-CZ" dirty="0" smtClean="0"/>
              <a:t> de </a:t>
            </a:r>
            <a:r>
              <a:rPr lang="cs-CZ" dirty="0" err="1" smtClean="0"/>
              <a:t>Teide</a:t>
            </a:r>
            <a:r>
              <a:rPr lang="cs-CZ" dirty="0" smtClean="0"/>
              <a:t> ( </a:t>
            </a:r>
            <a:r>
              <a:rPr lang="cs-CZ" dirty="0" err="1" smtClean="0"/>
              <a:t>Tenerife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12290" name="Picture 2" descr="C:\Users\Jana\Desktop\P111002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1762919"/>
            <a:ext cx="7467600" cy="42005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Větrné mlýny na </a:t>
            </a:r>
            <a:r>
              <a:rPr lang="cs-CZ" dirty="0" err="1" smtClean="0"/>
              <a:t>Mallorce</a:t>
            </a:r>
            <a:endParaRPr lang="cs-CZ" dirty="0"/>
          </a:p>
        </p:txBody>
      </p:sp>
      <p:pic>
        <p:nvPicPr>
          <p:cNvPr id="4098" name="Picture 2" descr="C:\Users\Jana\Desktop\P111023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918073" y="1600200"/>
            <a:ext cx="2545854" cy="45259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Katedrála od A. </a:t>
            </a:r>
            <a:r>
              <a:rPr lang="cs-CZ" dirty="0" err="1" smtClean="0"/>
              <a:t>Gaudího</a:t>
            </a:r>
            <a:r>
              <a:rPr lang="cs-CZ" dirty="0" smtClean="0"/>
              <a:t>- Palma de </a:t>
            </a:r>
            <a:r>
              <a:rPr lang="cs-CZ" dirty="0" err="1" smtClean="0"/>
              <a:t>Mallorca</a:t>
            </a:r>
            <a:endParaRPr lang="cs-CZ" dirty="0"/>
          </a:p>
        </p:txBody>
      </p:sp>
      <p:pic>
        <p:nvPicPr>
          <p:cNvPr id="5122" name="Picture 2" descr="C:\Users\Jana\Desktop\data ze starého NTB\Pictures\Mallorca-duben 2011\P111030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1762919"/>
            <a:ext cx="7467600" cy="42005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Velikonoce ve Španělsku</a:t>
            </a:r>
            <a:endParaRPr lang="cs-CZ" dirty="0"/>
          </a:p>
        </p:txBody>
      </p:sp>
      <p:pic>
        <p:nvPicPr>
          <p:cNvPr id="6146" name="Picture 2" descr="C:\Users\Jana\Desktop\P111039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1762919"/>
            <a:ext cx="7467600" cy="42005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Německo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Berlínská zeď</a:t>
            </a:r>
            <a:endParaRPr lang="cs-CZ" dirty="0"/>
          </a:p>
        </p:txBody>
      </p:sp>
      <p:pic>
        <p:nvPicPr>
          <p:cNvPr id="7170" name="Picture 2" descr="C:\Users\Jana\Desktop\data ze starého NTB\Pictures\Německo, Dánsko, Švédsko-2010\Berlin\P108081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918073" y="1600200"/>
            <a:ext cx="2545854" cy="45259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Olympijský stadion ( OH 1936)- Berlín</a:t>
            </a:r>
            <a:endParaRPr lang="cs-CZ" dirty="0"/>
          </a:p>
        </p:txBody>
      </p:sp>
      <p:pic>
        <p:nvPicPr>
          <p:cNvPr id="19458" name="Picture 2" descr="C:\Users\Jana\Desktop\data ze starého NTB\Pictures\Německo, Dánsko, Švédsko-2010\Berlin\P108080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1762919"/>
            <a:ext cx="7467600" cy="42005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Dánsko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Křídové útesy</a:t>
            </a:r>
            <a:endParaRPr lang="cs-CZ" dirty="0"/>
          </a:p>
        </p:txBody>
      </p:sp>
      <p:pic>
        <p:nvPicPr>
          <p:cNvPr id="8194" name="Picture 2" descr="C:\Users\Jana\Desktop\P108040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918073" y="1600200"/>
            <a:ext cx="2545854" cy="45259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 </a:t>
            </a:r>
            <a:r>
              <a:rPr lang="cs-CZ" dirty="0" err="1" smtClean="0"/>
              <a:t>Kronborg</a:t>
            </a:r>
            <a:endParaRPr lang="cs-CZ" dirty="0"/>
          </a:p>
        </p:txBody>
      </p:sp>
      <p:pic>
        <p:nvPicPr>
          <p:cNvPr id="9218" name="Picture 2" descr="C:\Users\Jana\Desktop\P108063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1762919"/>
            <a:ext cx="7467600" cy="42005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Švédsko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Universita v Lundu</a:t>
            </a:r>
            <a:endParaRPr lang="cs-CZ" dirty="0"/>
          </a:p>
        </p:txBody>
      </p:sp>
      <p:pic>
        <p:nvPicPr>
          <p:cNvPr id="10242" name="Picture 2" descr="C:\Users\Jana\Desktop\P108066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1762919"/>
            <a:ext cx="7467600" cy="42005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Maják v Malmö</a:t>
            </a:r>
            <a:endParaRPr lang="cs-CZ" dirty="0"/>
          </a:p>
        </p:txBody>
      </p:sp>
      <p:pic>
        <p:nvPicPr>
          <p:cNvPr id="20482" name="Picture 2" descr="C:\Users\Jana\Desktop\data ze starého NTB\Pictures\Německo, Dánsko, Švédsko-2010\Švédsko-Malmö\P108078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918073" y="1600200"/>
            <a:ext cx="2545854" cy="45259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Rakousko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Hrad v zimním středisku </a:t>
            </a:r>
            <a:r>
              <a:rPr lang="cs-CZ" dirty="0" err="1" smtClean="0"/>
              <a:t>Kaprun</a:t>
            </a:r>
            <a:endParaRPr lang="cs-CZ" dirty="0"/>
          </a:p>
        </p:txBody>
      </p:sp>
      <p:pic>
        <p:nvPicPr>
          <p:cNvPr id="21506" name="Picture 2" descr="C:\Users\Jana\Desktop\P113003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1762919"/>
            <a:ext cx="7467600" cy="42005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Jezero </a:t>
            </a:r>
            <a:r>
              <a:rPr lang="cs-CZ" dirty="0" err="1" smtClean="0"/>
              <a:t>Zell</a:t>
            </a:r>
            <a:r>
              <a:rPr lang="cs-CZ" dirty="0" smtClean="0"/>
              <a:t>- Rakousko</a:t>
            </a:r>
            <a:endParaRPr lang="cs-CZ" dirty="0"/>
          </a:p>
        </p:txBody>
      </p:sp>
      <p:pic>
        <p:nvPicPr>
          <p:cNvPr id="11266" name="Picture 2" descr="C:\Users\Jana\Desktop\P113004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1762919"/>
            <a:ext cx="7467600" cy="42005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Typická architektura Alsaska (F)</a:t>
            </a:r>
            <a:endParaRPr lang="cs-CZ" dirty="0"/>
          </a:p>
        </p:txBody>
      </p:sp>
      <p:pic>
        <p:nvPicPr>
          <p:cNvPr id="13314" name="Picture 2" descr="C:\Users\Jana\Desktop\IMG_193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681609" y="1600200"/>
            <a:ext cx="3018782" cy="45259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Lucembursko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Hrob krále J. Lucemburského- Lucemburk</a:t>
            </a:r>
            <a:endParaRPr lang="cs-CZ" dirty="0"/>
          </a:p>
        </p:txBody>
      </p:sp>
      <p:pic>
        <p:nvPicPr>
          <p:cNvPr id="14338" name="Picture 2" descr="C:\Users\Jana\Desktop\IMG_197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798184" y="1600200"/>
            <a:ext cx="6785631" cy="45259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Náměstí J. </a:t>
            </a:r>
            <a:r>
              <a:rPr lang="cs-CZ" dirty="0" err="1" smtClean="0"/>
              <a:t>Palacha</a:t>
            </a:r>
            <a:r>
              <a:rPr lang="cs-CZ" dirty="0" smtClean="0"/>
              <a:t> v Lucemburku</a:t>
            </a:r>
            <a:endParaRPr lang="cs-CZ" dirty="0"/>
          </a:p>
        </p:txBody>
      </p:sp>
      <p:pic>
        <p:nvPicPr>
          <p:cNvPr id="15362" name="Picture 2" descr="C:\Users\Jana\Desktop\data ze starého NTB\Pictures\Strasbourg, Luxembourg, Brusel 3.-7.6.2012\IMG_206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682345" y="1600200"/>
            <a:ext cx="3017309" cy="45259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Belgie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Vítězný oblouk v Bruselu </a:t>
            </a:r>
            <a:endParaRPr lang="cs-CZ" dirty="0"/>
          </a:p>
        </p:txBody>
      </p:sp>
      <p:pic>
        <p:nvPicPr>
          <p:cNvPr id="16386" name="Picture 2" descr="C:\Users\Jana\Desktop\data ze starého NTB\Pictures\Strasbourg, Luxembourg, Brusel 3.-7.6.2012\IMG_215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796527" y="1600200"/>
            <a:ext cx="6788945" cy="45259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Atomium</a:t>
            </a:r>
            <a:r>
              <a:rPr lang="cs-CZ" dirty="0" smtClean="0"/>
              <a:t>- Brusel</a:t>
            </a:r>
            <a:endParaRPr lang="cs-CZ" dirty="0"/>
          </a:p>
        </p:txBody>
      </p:sp>
      <p:pic>
        <p:nvPicPr>
          <p:cNvPr id="17411" name="Picture 3" descr="C:\Users\Jana\Desktop\data ze starého NTB\Pictures\Strasbourg, Luxembourg, Brusel 3.-7.6.2012\IMG_219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 rot="5400000">
            <a:off x="920547" y="2296868"/>
            <a:ext cx="4813791" cy="320919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Čůrající panáček- Brusel</a:t>
            </a:r>
            <a:endParaRPr lang="cs-CZ" dirty="0"/>
          </a:p>
        </p:txBody>
      </p:sp>
      <p:pic>
        <p:nvPicPr>
          <p:cNvPr id="18434" name="Picture 2" descr="C:\Users\Jana\Desktop\data ze starého NTB\Pictures\Strasbourg, Luxembourg, Brusel 3.-7.6.2012\IMG_24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682345" y="1600200"/>
            <a:ext cx="3017309" cy="45259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fotografie autorky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70</TotalTime>
  <Words>145</Words>
  <Application>Microsoft Office PowerPoint</Application>
  <PresentationFormat>Předvádění na obrazovce (4:3)</PresentationFormat>
  <Paragraphs>58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Technický</vt:lpstr>
      <vt:lpstr>Snímek 1</vt:lpstr>
      <vt:lpstr>Zajímavosti Evropy</vt:lpstr>
      <vt:lpstr>Řecko</vt:lpstr>
      <vt:lpstr>Hippokratův platan- Kos </vt:lpstr>
      <vt:lpstr>Slané jezero s volně žijícími plameňáky</vt:lpstr>
      <vt:lpstr>Kaldera sopky na ostrově Nisyros </vt:lpstr>
      <vt:lpstr>Španělsko</vt:lpstr>
      <vt:lpstr>Nejvyšší vrchol Španělska- Pico de Teide ( Tenerife)</vt:lpstr>
      <vt:lpstr>Větrné mlýny na Mallorce</vt:lpstr>
      <vt:lpstr>Katedrála od A. Gaudího- Palma de Mallorca</vt:lpstr>
      <vt:lpstr>Velikonoce ve Španělsku</vt:lpstr>
      <vt:lpstr>Německo</vt:lpstr>
      <vt:lpstr>Berlínská zeď</vt:lpstr>
      <vt:lpstr>Olympijský stadion ( OH 1936)- Berlín</vt:lpstr>
      <vt:lpstr>Dánsko</vt:lpstr>
      <vt:lpstr>Křídové útesy</vt:lpstr>
      <vt:lpstr>Hrad Kronborg</vt:lpstr>
      <vt:lpstr>Švédsko</vt:lpstr>
      <vt:lpstr>Universita v Lundu</vt:lpstr>
      <vt:lpstr>Maják v Malmö</vt:lpstr>
      <vt:lpstr>Rakousko</vt:lpstr>
      <vt:lpstr>Hrad v zimním středisku Kaprun</vt:lpstr>
      <vt:lpstr>Jezero Zell- Rakousko</vt:lpstr>
      <vt:lpstr>Typická architektura Alsaska (F)</vt:lpstr>
      <vt:lpstr>Lucembursko</vt:lpstr>
      <vt:lpstr>Hrob krále J. Lucemburského- Lucemburk</vt:lpstr>
      <vt:lpstr>Náměstí J. Palacha v Lucemburku</vt:lpstr>
      <vt:lpstr>Belgie</vt:lpstr>
      <vt:lpstr>Vítězný oblouk v Bruselu </vt:lpstr>
      <vt:lpstr>Atomium- Brusel</vt:lpstr>
      <vt:lpstr>Čůrající panáček- Brusel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ZAJÍMAVOSTI EVROPY</dc:title>
  <dc:creator>Jana</dc:creator>
  <cp:lastModifiedBy>Jana</cp:lastModifiedBy>
  <cp:revision>11</cp:revision>
  <dcterms:created xsi:type="dcterms:W3CDTF">2013-04-03T18:05:09Z</dcterms:created>
  <dcterms:modified xsi:type="dcterms:W3CDTF">2013-06-08T19:48:21Z</dcterms:modified>
</cp:coreProperties>
</file>