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255E4F5-F01F-41A0-BD9C-5AFB806B5DD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A303D69-E8F0-4FF2-A68F-04CC378253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08720"/>
            <a:ext cx="8208912" cy="4547992"/>
          </a:xfrm>
        </p:spPr>
        <p:txBody>
          <a:bodyPr>
            <a:normAutofit fontScale="70000" lnSpcReduction="20000"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4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6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endParaRPr lang="cs-CZ" sz="16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 smtClean="0"/>
              <a:t>Číslo projektu:</a:t>
            </a:r>
            <a:r>
              <a:rPr lang="cs-CZ" sz="1600" dirty="0" smtClean="0"/>
              <a:t>	                                              1.4 OPVK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 smtClean="0"/>
              <a:t>Autor</a:t>
            </a:r>
            <a:r>
              <a:rPr lang="cs-CZ" sz="1600" cap="all" dirty="0"/>
              <a:t>:	</a:t>
            </a:r>
            <a:r>
              <a:rPr lang="cs-CZ" sz="1600" dirty="0"/>
              <a:t>	</a:t>
            </a:r>
            <a:r>
              <a:rPr lang="cs-CZ" sz="1600" dirty="0" smtClean="0"/>
              <a:t>                                              Mgr. Jana </a:t>
            </a:r>
            <a:r>
              <a:rPr lang="cs-CZ" sz="1600" dirty="0" err="1" smtClean="0"/>
              <a:t>Neugebauerová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Název:	 </a:t>
            </a:r>
            <a:r>
              <a:rPr lang="cs-CZ" sz="1600" cap="all" dirty="0" smtClean="0"/>
              <a:t>                                                                     VY_32_INOVACE_16_jihovýchodní </a:t>
            </a:r>
            <a:r>
              <a:rPr lang="cs-CZ" sz="1600" cap="all" dirty="0" err="1" smtClean="0"/>
              <a:t>asie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Ročník:</a:t>
            </a:r>
            <a:r>
              <a:rPr lang="cs-CZ" sz="1600" dirty="0"/>
              <a:t>		 </a:t>
            </a:r>
            <a:r>
              <a:rPr lang="cs-CZ" sz="1600" dirty="0" smtClean="0"/>
              <a:t>                                              7. </a:t>
            </a:r>
            <a:r>
              <a:rPr lang="cs-CZ" sz="16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Vzdělávací oblast</a:t>
            </a:r>
            <a:r>
              <a:rPr lang="cs-CZ" sz="1600" cap="all" dirty="0" smtClean="0"/>
              <a:t>:</a:t>
            </a: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Člověk </a:t>
            </a:r>
            <a:r>
              <a:rPr lang="cs-CZ" sz="1600" dirty="0"/>
              <a:t>a </a:t>
            </a:r>
            <a:r>
              <a:rPr lang="cs-CZ" sz="1600" dirty="0" smtClean="0"/>
              <a:t>příroda 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Vzdělávací obor</a:t>
            </a:r>
            <a:r>
              <a:rPr lang="cs-CZ" sz="1600" cap="all" dirty="0" smtClean="0"/>
              <a:t>:</a:t>
            </a: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Zeměpis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Tematický okruh:</a:t>
            </a:r>
            <a:r>
              <a:rPr lang="cs-CZ" sz="1600" dirty="0"/>
              <a:t>		</a:t>
            </a:r>
            <a:r>
              <a:rPr lang="cs-CZ" sz="1600" dirty="0" smtClean="0"/>
              <a:t>                       Asie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/>
              <a:t>Téma</a:t>
            </a:r>
            <a:r>
              <a:rPr lang="cs-CZ" sz="1600" cap="all" dirty="0" smtClean="0"/>
              <a:t>:</a:t>
            </a:r>
            <a:r>
              <a:rPr lang="cs-CZ" sz="1600" cap="all" dirty="0"/>
              <a:t>	</a:t>
            </a:r>
            <a:r>
              <a:rPr lang="cs-CZ" sz="1600" dirty="0"/>
              <a:t>		</a:t>
            </a:r>
            <a:r>
              <a:rPr lang="cs-CZ" sz="1600" dirty="0" smtClean="0"/>
              <a:t>                       Jihovýchodní Asie</a:t>
            </a:r>
          </a:p>
          <a:p>
            <a:r>
              <a:rPr lang="cs-CZ" sz="1600" cap="all" dirty="0" smtClean="0"/>
              <a:t>Klíčová  slova:</a:t>
            </a:r>
            <a:r>
              <a:rPr lang="cs-CZ" sz="1600" cap="all" dirty="0"/>
              <a:t>	</a:t>
            </a:r>
            <a:r>
              <a:rPr lang="cs-CZ" sz="1600" dirty="0"/>
              <a:t>	</a:t>
            </a:r>
            <a:r>
              <a:rPr lang="cs-CZ" sz="1600" dirty="0" smtClean="0"/>
              <a:t>                       Filipíny, Indonésie,  Malajsie,  Brunej,  Laos,  Kambodža, Thajsko,  </a:t>
            </a:r>
          </a:p>
          <a:p>
            <a:r>
              <a:rPr lang="cs-CZ" sz="1600" dirty="0" smtClean="0"/>
              <a:t>                                                                                       Vietnam, Myanmar, Singapur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 smtClean="0"/>
              <a:t>Vytvořeno</a:t>
            </a:r>
            <a:r>
              <a:rPr lang="cs-CZ" sz="1600" cap="all" dirty="0"/>
              <a:t>:</a:t>
            </a:r>
            <a:r>
              <a:rPr lang="cs-CZ" sz="1600" dirty="0"/>
              <a:t> 		</a:t>
            </a:r>
            <a:r>
              <a:rPr lang="cs-CZ" sz="1600" dirty="0" smtClean="0"/>
              <a:t>                       18.5. 2013</a:t>
            </a:r>
            <a:endParaRPr lang="cs-CZ" sz="1600" dirty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cap="all" dirty="0" smtClean="0"/>
              <a:t>Anotace:</a:t>
            </a:r>
            <a:r>
              <a:rPr lang="cs-CZ" sz="1600" dirty="0" smtClean="0"/>
              <a:t>		                                               Prezentace slouží jako výklad k tématu Jihovýchodní Asie.  Žáci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dirty="0" smtClean="0"/>
              <a:t>                                                                                        vyhledávají pojmy v atlase. Obrazový materiál slouží k lepší představě žáků o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dirty="0" smtClean="0"/>
              <a:t>                                                                                        oblasti JV Asie</a:t>
            </a:r>
            <a:r>
              <a:rPr lang="cs-CZ" sz="1600" smtClean="0"/>
              <a:t>.  </a:t>
            </a:r>
            <a:endParaRPr lang="cs-CZ" sz="1600" dirty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45224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Nadpis 5"/>
          <p:cNvGrpSpPr>
            <a:grpSpLocks noGrp="1"/>
          </p:cNvGrpSpPr>
          <p:nvPr/>
        </p:nvGrpSpPr>
        <p:grpSpPr>
          <a:xfrm>
            <a:off x="467544" y="620687"/>
            <a:ext cx="8067798" cy="1263618"/>
            <a:chOff x="3223978" y="1784388"/>
            <a:chExt cx="7229993" cy="1117798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3223978" y="1784388"/>
              <a:ext cx="7229993" cy="110799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88508" y="1848086"/>
              <a:ext cx="1766887" cy="10541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Jihovýchodní Asie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Filipíny</a:t>
            </a:r>
          </a:p>
          <a:p>
            <a:r>
              <a:rPr lang="cs-CZ" dirty="0" smtClean="0"/>
              <a:t>Indonésie</a:t>
            </a:r>
          </a:p>
          <a:p>
            <a:r>
              <a:rPr lang="cs-CZ" dirty="0" smtClean="0"/>
              <a:t>Malajsie</a:t>
            </a:r>
          </a:p>
          <a:p>
            <a:r>
              <a:rPr lang="cs-CZ" dirty="0" smtClean="0"/>
              <a:t>Brunej</a:t>
            </a:r>
          </a:p>
          <a:p>
            <a:r>
              <a:rPr lang="cs-CZ" dirty="0" smtClean="0"/>
              <a:t>Laos </a:t>
            </a:r>
          </a:p>
          <a:p>
            <a:r>
              <a:rPr lang="cs-CZ" dirty="0" smtClean="0"/>
              <a:t>Kambodža</a:t>
            </a:r>
          </a:p>
          <a:p>
            <a:r>
              <a:rPr lang="cs-CZ" dirty="0" smtClean="0"/>
              <a:t>Thajsko</a:t>
            </a:r>
          </a:p>
          <a:p>
            <a:r>
              <a:rPr lang="cs-CZ" dirty="0" smtClean="0"/>
              <a:t>Vietnam</a:t>
            </a:r>
          </a:p>
          <a:p>
            <a:r>
              <a:rPr lang="cs-CZ" dirty="0" smtClean="0"/>
              <a:t>Myanmar</a:t>
            </a:r>
          </a:p>
          <a:p>
            <a:r>
              <a:rPr lang="cs-CZ" dirty="0" smtClean="0"/>
              <a:t>Singapur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Povrch- převažují hory, nížiny kolem řek, poloostrovy- Zadní Indie, Malajský                    ostrovy- Kalimantan (největší), Sumatra, Jáva, Filipíny, Bali, Komodo, Sulawesi</a:t>
            </a:r>
          </a:p>
          <a:p>
            <a:r>
              <a:rPr lang="cs-CZ" dirty="0" smtClean="0"/>
              <a:t>1883- výbuch sopky </a:t>
            </a:r>
            <a:r>
              <a:rPr lang="cs-CZ" dirty="0" err="1" smtClean="0"/>
              <a:t>Krakatau</a:t>
            </a:r>
            <a:endParaRPr lang="cs-CZ" dirty="0" smtClean="0"/>
          </a:p>
          <a:p>
            <a:r>
              <a:rPr lang="cs-CZ" dirty="0" smtClean="0"/>
              <a:t>Vodstvo- nejdůležitější řekou je Mekong, jezero </a:t>
            </a:r>
            <a:r>
              <a:rPr lang="cs-CZ" dirty="0" err="1" smtClean="0"/>
              <a:t>Toba</a:t>
            </a:r>
            <a:r>
              <a:rPr lang="cs-CZ" dirty="0" smtClean="0"/>
              <a:t> (kráterové)</a:t>
            </a:r>
          </a:p>
          <a:p>
            <a:r>
              <a:rPr lang="cs-CZ" dirty="0" smtClean="0"/>
              <a:t>Podnebí- tropické ( monzuny)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550 milionů obyvatel</a:t>
            </a:r>
          </a:p>
          <a:p>
            <a:r>
              <a:rPr lang="cs-CZ" dirty="0"/>
              <a:t>p</a:t>
            </a:r>
            <a:r>
              <a:rPr lang="cs-CZ" dirty="0" smtClean="0"/>
              <a:t>řes 150 národů</a:t>
            </a:r>
          </a:p>
          <a:p>
            <a:r>
              <a:rPr lang="cs-CZ" dirty="0" smtClean="0"/>
              <a:t>Mongoloidní rasa</a:t>
            </a:r>
          </a:p>
          <a:p>
            <a:r>
              <a:rPr lang="cs-CZ" dirty="0"/>
              <a:t>b</a:t>
            </a:r>
            <a:r>
              <a:rPr lang="cs-CZ" dirty="0" smtClean="0"/>
              <a:t>ývalé kolonie ( Nizozemska, Francie, Británie)</a:t>
            </a:r>
          </a:p>
          <a:p>
            <a:r>
              <a:rPr lang="cs-CZ" dirty="0"/>
              <a:t>p</a:t>
            </a:r>
            <a:r>
              <a:rPr lang="cs-CZ" dirty="0" smtClean="0"/>
              <a:t>řevládá venkovské obyvatelstvo</a:t>
            </a:r>
          </a:p>
          <a:p>
            <a:r>
              <a:rPr lang="cs-CZ" dirty="0"/>
              <a:t>m</a:t>
            </a:r>
            <a:r>
              <a:rPr lang="cs-CZ" dirty="0" smtClean="0"/>
              <a:t>ěsta-  Jakarta, </a:t>
            </a:r>
            <a:r>
              <a:rPr lang="cs-CZ" dirty="0" err="1" smtClean="0"/>
              <a:t>Medan</a:t>
            </a:r>
            <a:r>
              <a:rPr lang="cs-CZ" dirty="0" smtClean="0"/>
              <a:t>, Singapur, Bangkok, Hanoj, Ho Či </a:t>
            </a:r>
            <a:r>
              <a:rPr lang="cs-CZ" dirty="0" err="1"/>
              <a:t>M</a:t>
            </a:r>
            <a:r>
              <a:rPr lang="cs-CZ" dirty="0" err="1" smtClean="0"/>
              <a:t>inovo</a:t>
            </a:r>
            <a:r>
              <a:rPr lang="cs-CZ" dirty="0" smtClean="0"/>
              <a:t> město, </a:t>
            </a:r>
            <a:r>
              <a:rPr lang="cs-CZ" dirty="0" err="1" smtClean="0"/>
              <a:t>Kuala</a:t>
            </a:r>
            <a:r>
              <a:rPr lang="cs-CZ" dirty="0" smtClean="0"/>
              <a:t> </a:t>
            </a:r>
            <a:r>
              <a:rPr lang="cs-CZ" dirty="0" err="1" smtClean="0"/>
              <a:t>Lumpur</a:t>
            </a:r>
            <a:r>
              <a:rPr lang="cs-CZ" dirty="0" smtClean="0"/>
              <a:t>, Manila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olitické a hospodářské družení národů JV Asie- ASEAN</a:t>
            </a:r>
          </a:p>
          <a:p>
            <a:r>
              <a:rPr lang="cs-CZ" dirty="0"/>
              <a:t>n</a:t>
            </a:r>
            <a:r>
              <a:rPr lang="cs-CZ" dirty="0" smtClean="0"/>
              <a:t>ejbohatší stát- Singapur, dále Malajsie, Thajsko</a:t>
            </a:r>
          </a:p>
          <a:p>
            <a:r>
              <a:rPr lang="cs-CZ" dirty="0" smtClean="0"/>
              <a:t>těžba- cín, nikl, zlato, diamanty, žel. </a:t>
            </a:r>
            <a:r>
              <a:rPr lang="cs-CZ" dirty="0"/>
              <a:t>r</a:t>
            </a:r>
            <a:r>
              <a:rPr lang="cs-CZ" dirty="0" smtClean="0"/>
              <a:t>uda, ropa, zemní plyn </a:t>
            </a:r>
          </a:p>
          <a:p>
            <a:r>
              <a:rPr lang="cs-CZ" dirty="0" smtClean="0"/>
              <a:t>průmysl- převládá textilní, potravinářský a spotřební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zemědělství- převažuje rostlinná výroba, pěstování- rýže, cukrová třtina, batáty, tropické ovoce, palma olejná, tabák, kaučukovník, kávovník</a:t>
            </a: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chov- skot, drůbež, rybolov</a:t>
            </a:r>
          </a:p>
          <a:p>
            <a:r>
              <a:rPr lang="cs-CZ" dirty="0"/>
              <a:t>p</a:t>
            </a:r>
            <a:r>
              <a:rPr lang="cs-CZ" dirty="0" smtClean="0"/>
              <a:t>ěstování máku (opium) na hranicích Myanmar, Laos, Thajsko ( Zlatý trojúhelník)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Indonésie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Jakarta</a:t>
            </a:r>
          </a:p>
          <a:p>
            <a:r>
              <a:rPr lang="cs-CZ" dirty="0"/>
              <a:t>231 369 </a:t>
            </a:r>
            <a:r>
              <a:rPr lang="cs-CZ" dirty="0" smtClean="0"/>
              <a:t>500 obyvatel</a:t>
            </a:r>
          </a:p>
          <a:p>
            <a:r>
              <a:rPr lang="cs-CZ" dirty="0"/>
              <a:t>1 919 440 k</a:t>
            </a:r>
            <a:r>
              <a:rPr lang="cs-CZ" dirty="0" smtClean="0"/>
              <a:t>m²</a:t>
            </a:r>
          </a:p>
          <a:p>
            <a:r>
              <a:rPr lang="cs-CZ" dirty="0" smtClean="0"/>
              <a:t>jazyk: </a:t>
            </a:r>
            <a:r>
              <a:rPr lang="cs-CZ" dirty="0" err="1" smtClean="0"/>
              <a:t>Bahasa</a:t>
            </a:r>
            <a:r>
              <a:rPr lang="cs-CZ" dirty="0" smtClean="0"/>
              <a:t> </a:t>
            </a:r>
            <a:r>
              <a:rPr lang="cs-CZ" dirty="0" err="1" smtClean="0"/>
              <a:t>Indonesia</a:t>
            </a:r>
            <a:r>
              <a:rPr lang="cs-CZ" dirty="0" smtClean="0"/>
              <a:t> </a:t>
            </a:r>
          </a:p>
          <a:p>
            <a:r>
              <a:rPr lang="cs-CZ" dirty="0"/>
              <a:t>r</a:t>
            </a:r>
            <a:r>
              <a:rPr lang="cs-CZ" dirty="0" smtClean="0"/>
              <a:t>epublika</a:t>
            </a:r>
          </a:p>
          <a:p>
            <a:r>
              <a:rPr lang="cs-CZ" dirty="0" smtClean="0"/>
              <a:t>hlavní náboženství: islám, křesťanství, hinduismus, budhismus</a:t>
            </a:r>
          </a:p>
          <a:p>
            <a:r>
              <a:rPr lang="cs-CZ" dirty="0"/>
              <a:t>o</a:t>
            </a:r>
            <a:r>
              <a:rPr lang="cs-CZ" dirty="0" smtClean="0"/>
              <a:t>strovní stát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Kráterové jezero</a:t>
            </a:r>
            <a:endParaRPr lang="cs-CZ" dirty="0"/>
          </a:p>
        </p:txBody>
      </p:sp>
      <p:pic>
        <p:nvPicPr>
          <p:cNvPr id="2052" name="Picture 4" descr="C:\Users\Jana\Desktop\IMG_038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19270" y="1600200"/>
            <a:ext cx="6740409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Aktivní sopka </a:t>
            </a:r>
            <a:r>
              <a:rPr lang="cs-CZ" dirty="0" err="1" smtClean="0"/>
              <a:t>Abung</a:t>
            </a:r>
            <a:endParaRPr lang="cs-CZ" dirty="0"/>
          </a:p>
        </p:txBody>
      </p:sp>
      <p:pic>
        <p:nvPicPr>
          <p:cNvPr id="3074" name="Picture 2" descr="C:\Users\Jana\Desktop\IMG_039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19270" y="1600200"/>
            <a:ext cx="6740409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Kráterové jezero </a:t>
            </a:r>
            <a:r>
              <a:rPr lang="cs-CZ" dirty="0" err="1" smtClean="0"/>
              <a:t>Batur</a:t>
            </a:r>
            <a:endParaRPr lang="cs-CZ" dirty="0"/>
          </a:p>
        </p:txBody>
      </p:sp>
      <p:pic>
        <p:nvPicPr>
          <p:cNvPr id="1026" name="Picture 2" descr="C:\Users\Jana\Desktop\Bali 22.2.-3.3.2013\102_2602\IMG_147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17625" y="1600200"/>
            <a:ext cx="6743700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Bambus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Jana\Desktop\IMG_0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12776"/>
            <a:ext cx="7704856" cy="51390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Typické indonéské jídlo- rýže s kuřetem</a:t>
            </a:r>
            <a:endParaRPr lang="cs-CZ" dirty="0"/>
          </a:p>
        </p:txBody>
      </p:sp>
      <p:pic>
        <p:nvPicPr>
          <p:cNvPr id="5122" name="Picture 2" descr="C:\Users\Jana\Desktop\IMG_052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19270" y="1600200"/>
            <a:ext cx="6740409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Rýžové pole</a:t>
            </a:r>
            <a:endParaRPr lang="cs-CZ" dirty="0"/>
          </a:p>
        </p:txBody>
      </p:sp>
      <p:pic>
        <p:nvPicPr>
          <p:cNvPr id="6146" name="Picture 2" descr="C:\Users\Jana\Desktop\IMG_176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19270" y="1600200"/>
            <a:ext cx="6740409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187624" y="188640"/>
            <a:ext cx="5702424" cy="864096"/>
          </a:xfrm>
        </p:spPr>
        <p:txBody>
          <a:bodyPr>
            <a:normAutofit/>
          </a:bodyPr>
          <a:lstStyle/>
          <a:p>
            <a:r>
              <a:rPr lang="cs-CZ" sz="4400" dirty="0" err="1" smtClean="0">
                <a:solidFill>
                  <a:schemeClr val="tx1"/>
                </a:solidFill>
              </a:rPr>
              <a:t>Budhistické</a:t>
            </a:r>
            <a:r>
              <a:rPr lang="cs-CZ" sz="4400" dirty="0" smtClean="0">
                <a:solidFill>
                  <a:schemeClr val="tx1"/>
                </a:solidFill>
              </a:rPr>
              <a:t> symboly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Users\Jana\Desktop\IMG_1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99" y="944562"/>
            <a:ext cx="3456385" cy="51820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 fotografie autorky</a:t>
            </a:r>
          </a:p>
          <a:p>
            <a:r>
              <a:rPr lang="cs-CZ" dirty="0" smtClean="0"/>
              <a:t> </a:t>
            </a:r>
            <a:r>
              <a:rPr lang="cs-CZ" i="1" dirty="0" smtClean="0"/>
              <a:t>Školní atlas světa: II.</a:t>
            </a:r>
            <a:r>
              <a:rPr lang="cs-CZ" dirty="0" smtClean="0"/>
              <a:t> 1. </a:t>
            </a:r>
            <a:r>
              <a:rPr lang="cs-CZ" dirty="0" err="1" smtClean="0"/>
              <a:t>vyd</a:t>
            </a:r>
            <a:r>
              <a:rPr lang="cs-CZ" dirty="0" smtClean="0"/>
              <a:t>. Praha: Kartografie, 2004, 175 s. ISBN 80-701-1730-3. </a:t>
            </a:r>
          </a:p>
          <a:p>
            <a:r>
              <a:rPr lang="cs-CZ" dirty="0" smtClean="0"/>
              <a:t>ANDĚL, Jiří a Roman MAREŠ. </a:t>
            </a:r>
            <a:r>
              <a:rPr lang="cs-CZ" i="1" dirty="0" smtClean="0"/>
              <a:t>"Starý svět" Asie a Afrika: encyklopedický přehled zemí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Olomouc: Nakladatelství Olomouc, 1999, 399 s., [7] obr. </a:t>
            </a:r>
            <a:r>
              <a:rPr lang="cs-CZ" dirty="0" err="1" smtClean="0"/>
              <a:t>příl</a:t>
            </a:r>
            <a:r>
              <a:rPr lang="cs-CZ" dirty="0" smtClean="0"/>
              <a:t>. Země světa do kapsy, 2. ISBN 80-718-2085-7. </a:t>
            </a:r>
          </a:p>
          <a:p>
            <a:r>
              <a:rPr lang="cs-CZ" dirty="0" smtClean="0"/>
              <a:t>ANDĚL, Jiří, Jana PEŠTOVÁ a Ladislav SKOKAN. </a:t>
            </a:r>
            <a:r>
              <a:rPr lang="cs-CZ" i="1" dirty="0" smtClean="0"/>
              <a:t>Asie a Evropa: zeměpis pro základní školy a nižší ročníky osmiletých gymnázií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Prospektrum</a:t>
            </a:r>
            <a:r>
              <a:rPr lang="cs-CZ" dirty="0" smtClean="0"/>
              <a:t>, 1997, 111 s. Země světa do kapsy, 2. ISBN 80-854-3167-X. 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91</TotalTime>
  <Words>403</Words>
  <Application>Microsoft Office PowerPoint</Application>
  <PresentationFormat>Předvádění na obrazovce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Medián</vt:lpstr>
      <vt:lpstr>Snímek 1</vt:lpstr>
      <vt:lpstr>Jihovýchodní Asie</vt:lpstr>
      <vt:lpstr>Státy</vt:lpstr>
      <vt:lpstr>Přírodní podmínky</vt:lpstr>
      <vt:lpstr>Obyvatelstvo</vt:lpstr>
      <vt:lpstr>Hospodářství</vt:lpstr>
      <vt:lpstr>Hospodářství</vt:lpstr>
      <vt:lpstr>Indonésie</vt:lpstr>
      <vt:lpstr>Kráterové jezero</vt:lpstr>
      <vt:lpstr>Aktivní sopka Abung</vt:lpstr>
      <vt:lpstr>Kráterové jezero Batur</vt:lpstr>
      <vt:lpstr>Bambus</vt:lpstr>
      <vt:lpstr>Typické indonéské jídlo- rýže s kuřetem</vt:lpstr>
      <vt:lpstr>Rýžové pole</vt:lpstr>
      <vt:lpstr>Budhistické symboly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Jihovýchodní Asie</dc:title>
  <dc:creator>Jana</dc:creator>
  <cp:lastModifiedBy>pc</cp:lastModifiedBy>
  <cp:revision>14</cp:revision>
  <dcterms:created xsi:type="dcterms:W3CDTF">2013-05-18T13:32:38Z</dcterms:created>
  <dcterms:modified xsi:type="dcterms:W3CDTF">2013-06-11T13:20:31Z</dcterms:modified>
</cp:coreProperties>
</file>