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5">
  <p:sldMasterIdLst>
    <p:sldMasterId id="2147483660" r:id="rId1"/>
  </p:sldMasterIdLst>
  <p:sldIdLst>
    <p:sldId id="262" r:id="rId2"/>
    <p:sldId id="265" r:id="rId3"/>
    <p:sldId id="266" r:id="rId4"/>
    <p:sldId id="269" r:id="rId5"/>
    <p:sldId id="268" r:id="rId6"/>
    <p:sldId id="270" r:id="rId7"/>
    <p:sldId id="271" r:id="rId8"/>
    <p:sldId id="272" r:id="rId9"/>
    <p:sldId id="267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014" y="-7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2052960"/>
            <a:ext cx="1981200" cy="1828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2052960"/>
            <a:ext cx="6324600" cy="18288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52399"/>
            <a:ext cx="1981200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53923"/>
            <a:ext cx="6705600" cy="65532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799" y="2892277"/>
            <a:ext cx="1600201" cy="164592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892277"/>
            <a:ext cx="6324600" cy="164592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2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22438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38399"/>
            <a:ext cx="4040188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399"/>
            <a:ext cx="4041775" cy="3687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50919"/>
            <a:ext cx="8831802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52400"/>
            <a:ext cx="6705600" cy="65532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304800"/>
            <a:ext cx="5867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2130552"/>
            <a:ext cx="1673352" cy="2816352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457200"/>
            <a:ext cx="1675660" cy="1673352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50876"/>
            <a:ext cx="1981200" cy="655624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52400"/>
            <a:ext cx="6705600" cy="65532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2133600"/>
            <a:ext cx="1676400" cy="297180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460248"/>
            <a:ext cx="1676400" cy="1673352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47319"/>
            <a:ext cx="6705600" cy="6556248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47319"/>
            <a:ext cx="1956046" cy="6556248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74638"/>
            <a:ext cx="1676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634971"/>
            <a:ext cx="8831802" cy="504547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399" y="152400"/>
            <a:ext cx="8814047" cy="13464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355847"/>
            <a:ext cx="8381260" cy="10543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0999" y="1719071"/>
            <a:ext cx="8407893" cy="44074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6356350"/>
            <a:ext cx="21336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ABEE89A-9886-403C-B21D-7EDA1601A55F}" type="datetimeFigureOut">
              <a:rPr lang="cs-CZ" smtClean="0"/>
              <a:pPr/>
              <a:t>11.6.2013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6356350"/>
            <a:ext cx="33528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34680" y="6355080"/>
            <a:ext cx="582966" cy="274320"/>
          </a:xfrm>
          <a:prstGeom prst="rect">
            <a:avLst/>
          </a:prstGeom>
          <a:ln w="19050">
            <a:noFill/>
          </a:ln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fld id="{92ED4FB3-AE61-4049-A4BA-9013305EC03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/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/>
          </a:solidFill>
          <a:latin typeface="+mn-lt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1.jpeg"/><Relationship Id="rId2" Type="http://schemas.openxmlformats.org/officeDocument/2006/relationships/hyperlink" Target="http://www.youtube.com/watch?v=io0uqrp9dc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A3yCcXgbKrE" TargetMode="External"/><Relationship Id="rId5" Type="http://schemas.openxmlformats.org/officeDocument/2006/relationships/image" Target="../media/image10.jpeg"/><Relationship Id="rId4" Type="http://schemas.openxmlformats.org/officeDocument/2006/relationships/hyperlink" Target="http://www.youtube.com/watch?v=kmfeKUNDDYs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99948478"/>
              </p:ext>
            </p:extLst>
          </p:nvPr>
        </p:nvGraphicFramePr>
        <p:xfrm>
          <a:off x="1368425" y="2924944"/>
          <a:ext cx="6405925" cy="3279648"/>
        </p:xfrm>
        <a:graphic>
          <a:graphicData uri="http://schemas.openxmlformats.org/drawingml/2006/table">
            <a:tbl>
              <a:tblPr firstRow="1" firstCol="1" bandRow="1"/>
              <a:tblGrid>
                <a:gridCol w="1202213"/>
                <a:gridCol w="114300"/>
                <a:gridCol w="5089412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 školy: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Základní škola a Mateřská škola, Hradec Králové, Úprkova 1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Autor: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Nikola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Košťálová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Název: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VY_32_INOVACE_14B_04_Luis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Armstrong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Téma: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14B_Dějiny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400" baseline="0" dirty="0" err="1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nonartificiální</a:t>
                      </a:r>
                      <a:r>
                        <a:rPr lang="cs-CZ" sz="1400" baseline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Times New Roman"/>
                        </a:rPr>
                        <a:t> hudby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Datum ověření: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VM ověřen dne 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13.11.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2012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Číslo projektu: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CZ.1.07/1.4.00/21.3215 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DUM je určen k výkladu učiva. Žáci se seznamují s </a:t>
                      </a: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významnou</a:t>
                      </a:r>
                      <a:r>
                        <a:rPr lang="cs-CZ" sz="1400" baseline="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 osobností moderní populární hudby – Louisem Armstrongem, jeho životem, dílem a hudbou.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8194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2668"/>
            <a:ext cx="7903033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3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58759" y="1909763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2224088"/>
            <a:ext cx="701999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755576" y="1268760"/>
            <a:ext cx="7759017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 bmk="OLE_LINK4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 bmk="OLE_LINK4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398621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3604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95536" y="332656"/>
            <a:ext cx="6324600" cy="1828800"/>
          </a:xfrm>
        </p:spPr>
        <p:txBody>
          <a:bodyPr/>
          <a:lstStyle/>
          <a:p>
            <a:r>
              <a:rPr lang="cs-CZ" sz="5400" dirty="0" smtClean="0"/>
              <a:t>Louis </a:t>
            </a:r>
            <a:r>
              <a:rPr lang="cs-CZ" sz="5400" dirty="0" err="1" smtClean="0"/>
              <a:t>armstrong</a:t>
            </a:r>
            <a:endParaRPr lang="cs-CZ" sz="54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9951" y="1966493"/>
            <a:ext cx="3989243" cy="4126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667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80999" y="1719071"/>
            <a:ext cx="8511481" cy="440740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 </a:t>
            </a:r>
            <a:r>
              <a:rPr lang="cs-CZ" sz="2800" dirty="0"/>
              <a:t>4. srpna 1901</a:t>
            </a:r>
            <a:r>
              <a:rPr lang="cs-CZ" sz="2800" dirty="0" smtClean="0"/>
              <a:t>? </a:t>
            </a:r>
            <a:r>
              <a:rPr lang="cs-CZ" sz="2800" dirty="0"/>
              <a:t>New Orleans – 6. července </a:t>
            </a:r>
            <a:r>
              <a:rPr lang="cs-CZ" sz="2800" dirty="0" smtClean="0"/>
              <a:t>1971 New York</a:t>
            </a:r>
          </a:p>
          <a:p>
            <a:r>
              <a:rPr lang="cs-CZ" sz="2800" dirty="0"/>
              <a:t> přezdívkami </a:t>
            </a:r>
            <a:r>
              <a:rPr lang="cs-CZ" sz="2800" b="1" dirty="0"/>
              <a:t>Pops</a:t>
            </a:r>
            <a:r>
              <a:rPr lang="cs-CZ" sz="2800" dirty="0"/>
              <a:t> a </a:t>
            </a:r>
            <a:r>
              <a:rPr lang="cs-CZ" sz="2800" b="1" dirty="0"/>
              <a:t>Satchmo</a:t>
            </a:r>
            <a:r>
              <a:rPr lang="cs-CZ" sz="2800" dirty="0"/>
              <a:t> (v </a:t>
            </a:r>
            <a:r>
              <a:rPr lang="cs-CZ" sz="2800" dirty="0" smtClean="0"/>
              <a:t>překladu „Velká </a:t>
            </a:r>
            <a:r>
              <a:rPr lang="cs-CZ" sz="2800" dirty="0"/>
              <a:t>huba</a:t>
            </a:r>
            <a:r>
              <a:rPr lang="cs-CZ" sz="2800" dirty="0" smtClean="0"/>
              <a:t>“)</a:t>
            </a:r>
          </a:p>
          <a:p>
            <a:r>
              <a:rPr lang="cs-CZ" sz="2800" dirty="0"/>
              <a:t> americký jazzový trumpetista a </a:t>
            </a:r>
            <a:r>
              <a:rPr lang="cs-CZ" sz="2800" dirty="0" smtClean="0"/>
              <a:t>zpěvák</a:t>
            </a:r>
          </a:p>
          <a:p>
            <a:r>
              <a:rPr lang="cs-CZ" sz="2800" dirty="0"/>
              <a:t> </a:t>
            </a:r>
            <a:r>
              <a:rPr lang="cs-CZ" sz="2800" dirty="0" smtClean="0"/>
              <a:t>nejvýznamnější jazzový </a:t>
            </a:r>
            <a:r>
              <a:rPr lang="cs-CZ" sz="2800" dirty="0"/>
              <a:t>umělců 20. století.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/>
              <a:t>Základní údaje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45632" y="4797152"/>
            <a:ext cx="3820129" cy="2060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7564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cs-CZ" sz="3200" dirty="0"/>
              <a:t>Zní to jako kýč, ale vyprávěla to poslední Armstrongova žena </a:t>
            </a:r>
            <a:r>
              <a:rPr lang="cs-CZ" sz="3200" dirty="0" err="1" smtClean="0"/>
              <a:t>Lucille</a:t>
            </a:r>
            <a:r>
              <a:rPr lang="cs-CZ" sz="3200" dirty="0" smtClean="0"/>
              <a:t>. </a:t>
            </a:r>
            <a:r>
              <a:rPr lang="cs-CZ" sz="3200" dirty="0" smtClean="0"/>
              <a:t>Koupila </a:t>
            </a:r>
            <a:r>
              <a:rPr lang="cs-CZ" sz="3200" dirty="0"/>
              <a:t>vánoční stromeček a postavila ho do hotelového pokoje. Když odcházeli spát a Louis byl stále jak dítě u vytržení ze světýlek na něm, chtěla je zhasnout. „Ne, nech to svítit,“ bránil se Armstrong, </a:t>
            </a:r>
            <a:r>
              <a:rPr lang="cs-CZ" sz="3200" dirty="0" smtClean="0"/>
              <a:t>„To </a:t>
            </a:r>
            <a:r>
              <a:rPr lang="cs-CZ" sz="3200" dirty="0"/>
              <a:t>je první vánoční stromeček, který jsem kdy měl.“ Bylo mu čtyřicet.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zajímavost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7957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1719071"/>
            <a:ext cx="9143999" cy="4407408"/>
          </a:xfrm>
        </p:spPr>
        <p:txBody>
          <a:bodyPr/>
          <a:lstStyle/>
          <a:p>
            <a:r>
              <a:rPr lang="cs-CZ" sz="2400" dirty="0"/>
              <a:t> </a:t>
            </a:r>
            <a:r>
              <a:rPr lang="cs-CZ" sz="2400" dirty="0" smtClean="0"/>
              <a:t>staral se o sourozence – dělal poslíčka prostitutkám, prodával noviny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občas něco ukradl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skončil v polepšovně</a:t>
            </a:r>
          </a:p>
          <a:p>
            <a:r>
              <a:rPr lang="cs-CZ" sz="2400" dirty="0" smtClean="0"/>
              <a:t>první </a:t>
            </a:r>
            <a:r>
              <a:rPr lang="cs-CZ" sz="2400" dirty="0"/>
              <a:t>Armstrongova žena </a:t>
            </a:r>
            <a:r>
              <a:rPr lang="cs-CZ" sz="2400" dirty="0" smtClean="0"/>
              <a:t>byla</a:t>
            </a:r>
          </a:p>
          <a:p>
            <a:pPr marL="45720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prostitutka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druhá žena </a:t>
            </a:r>
            <a:r>
              <a:rPr lang="cs-CZ" sz="2400" dirty="0" err="1" smtClean="0"/>
              <a:t>Lillian</a:t>
            </a:r>
            <a:r>
              <a:rPr lang="cs-CZ" sz="2400" dirty="0" smtClean="0"/>
              <a:t> </a:t>
            </a:r>
            <a:r>
              <a:rPr lang="cs-CZ" sz="2400" dirty="0" err="1" smtClean="0"/>
              <a:t>Hardinová</a:t>
            </a:r>
            <a:endParaRPr lang="cs-CZ" sz="2400" dirty="0" smtClean="0"/>
          </a:p>
          <a:p>
            <a:r>
              <a:rPr lang="cs-CZ" sz="2400" dirty="0"/>
              <a:t> </a:t>
            </a:r>
            <a:r>
              <a:rPr lang="cs-CZ" sz="2400" dirty="0" smtClean="0"/>
              <a:t>zemřel na infarkt</a:t>
            </a:r>
          </a:p>
          <a:p>
            <a:pPr marL="45720" indent="0">
              <a:buNone/>
            </a:pPr>
            <a:r>
              <a:rPr lang="cs-CZ" dirty="0"/>
              <a:t> 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000" dirty="0" smtClean="0"/>
              <a:t>život</a:t>
            </a:r>
            <a:endParaRPr lang="cs-CZ" sz="60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15352" y="2852936"/>
            <a:ext cx="3962463" cy="340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0251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23728" y="1628800"/>
            <a:ext cx="4680520" cy="4697188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Má hvězdu na Hollywoodském chodníku slávy</a:t>
            </a:r>
          </a:p>
        </p:txBody>
      </p:sp>
    </p:spTree>
    <p:extLst>
      <p:ext uri="{BB962C8B-B14F-4D97-AF65-F5344CB8AC3E}">
        <p14:creationId xmlns:p14="http://schemas.microsoft.com/office/powerpoint/2010/main" xmlns="" val="125452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0" y="1484784"/>
            <a:ext cx="9143999" cy="5184575"/>
          </a:xfrm>
        </p:spPr>
        <p:txBody>
          <a:bodyPr>
            <a:normAutofit fontScale="92500" lnSpcReduction="10000"/>
          </a:bodyPr>
          <a:lstStyle/>
          <a:p>
            <a:r>
              <a:rPr lang="cs-CZ" sz="2200" dirty="0" smtClean="0"/>
              <a:t> </a:t>
            </a:r>
            <a:r>
              <a:rPr lang="cs-CZ" sz="2200" dirty="0"/>
              <a:t>působnost: soubor Kid Ory´s Brown Skinned Babies</a:t>
            </a:r>
          </a:p>
          <a:p>
            <a:pPr marL="45720" indent="0">
              <a:buNone/>
            </a:pPr>
            <a:r>
              <a:rPr lang="cs-CZ" sz="2200" dirty="0"/>
              <a:t>		</a:t>
            </a:r>
            <a:r>
              <a:rPr lang="cs-CZ" sz="2200" dirty="0" smtClean="0"/>
              <a:t>Tuxedo </a:t>
            </a:r>
            <a:r>
              <a:rPr lang="cs-CZ" sz="2200" dirty="0"/>
              <a:t>Brass Bandu </a:t>
            </a:r>
          </a:p>
          <a:p>
            <a:pPr marL="45720" indent="0">
              <a:buNone/>
            </a:pPr>
            <a:r>
              <a:rPr lang="cs-CZ" sz="2200" dirty="0"/>
              <a:t>		</a:t>
            </a:r>
            <a:r>
              <a:rPr lang="cs-CZ" sz="2200" dirty="0" smtClean="0"/>
              <a:t>na </a:t>
            </a:r>
            <a:r>
              <a:rPr lang="cs-CZ" sz="2200" dirty="0"/>
              <a:t>parníku v orchestru Fata </a:t>
            </a:r>
            <a:r>
              <a:rPr lang="cs-CZ" sz="2200" dirty="0" smtClean="0"/>
              <a:t>Marablea</a:t>
            </a:r>
          </a:p>
          <a:p>
            <a:pPr marL="4572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	skupina </a:t>
            </a:r>
            <a:r>
              <a:rPr lang="cs-CZ" sz="2200" dirty="0"/>
              <a:t>AllStars</a:t>
            </a:r>
            <a:r>
              <a:rPr lang="cs-CZ" sz="2200" dirty="0" smtClean="0"/>
              <a:t> </a:t>
            </a:r>
          </a:p>
          <a:p>
            <a:r>
              <a:rPr lang="cs-CZ" sz="2200" dirty="0"/>
              <a:t> </a:t>
            </a:r>
            <a:r>
              <a:rPr lang="cs-CZ" sz="2200" dirty="0" smtClean="0"/>
              <a:t> filmy: Artist </a:t>
            </a:r>
            <a:r>
              <a:rPr lang="cs-CZ" sz="2200" dirty="0"/>
              <a:t>And Models</a:t>
            </a:r>
            <a:r>
              <a:rPr lang="cs-CZ" sz="2200" dirty="0" smtClean="0"/>
              <a:t>,</a:t>
            </a:r>
          </a:p>
          <a:p>
            <a:pPr marL="45720" indent="0">
              <a:buNone/>
            </a:pPr>
            <a:r>
              <a:rPr lang="cs-CZ" sz="2200" dirty="0"/>
              <a:t>	 </a:t>
            </a:r>
            <a:r>
              <a:rPr lang="cs-CZ" sz="2200" dirty="0" smtClean="0"/>
              <a:t>  Dr</a:t>
            </a:r>
            <a:r>
              <a:rPr lang="cs-CZ" sz="2200" dirty="0"/>
              <a:t>. </a:t>
            </a:r>
            <a:r>
              <a:rPr lang="cs-CZ" sz="2200" dirty="0" smtClean="0"/>
              <a:t>Rhythm </a:t>
            </a:r>
          </a:p>
          <a:p>
            <a:pPr marL="4572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   Everyday </a:t>
            </a:r>
            <a:r>
              <a:rPr lang="cs-CZ" sz="2200" dirty="0"/>
              <a:t>Day's A Holiday </a:t>
            </a:r>
          </a:p>
          <a:p>
            <a:pPr marL="45720" indent="0">
              <a:buNone/>
            </a:pPr>
            <a:r>
              <a:rPr lang="cs-CZ" sz="2200" dirty="0" smtClean="0"/>
              <a:t>	   Going Places</a:t>
            </a:r>
          </a:p>
          <a:p>
            <a:pPr marL="45720" indent="0">
              <a:buNone/>
            </a:pPr>
            <a:r>
              <a:rPr lang="cs-CZ" sz="2200" dirty="0"/>
              <a:t>	</a:t>
            </a:r>
            <a:r>
              <a:rPr lang="cs-CZ" sz="2200" dirty="0" smtClean="0"/>
              <a:t>   Cabin </a:t>
            </a:r>
            <a:r>
              <a:rPr lang="cs-CZ" sz="2200" dirty="0"/>
              <a:t>in the </a:t>
            </a:r>
            <a:r>
              <a:rPr lang="cs-CZ" sz="2200" dirty="0" smtClean="0"/>
              <a:t>Sky</a:t>
            </a:r>
            <a:endParaRPr lang="cs-CZ" sz="2200" dirty="0"/>
          </a:p>
          <a:p>
            <a:pPr marL="45720" indent="0">
              <a:buNone/>
            </a:pPr>
            <a:r>
              <a:rPr lang="cs-CZ" sz="2200" dirty="0" smtClean="0"/>
              <a:t>	   Jam </a:t>
            </a:r>
            <a:r>
              <a:rPr lang="cs-CZ" sz="2200" dirty="0"/>
              <a:t>Session </a:t>
            </a:r>
          </a:p>
          <a:p>
            <a:pPr marL="45720" indent="0">
              <a:buNone/>
            </a:pPr>
            <a:r>
              <a:rPr lang="cs-CZ" sz="2200" dirty="0" smtClean="0"/>
              <a:t>	   A </a:t>
            </a:r>
            <a:r>
              <a:rPr lang="cs-CZ" sz="2200" dirty="0"/>
              <a:t>Song Is Born </a:t>
            </a:r>
          </a:p>
          <a:p>
            <a:pPr marL="45720" indent="0">
              <a:buNone/>
            </a:pPr>
            <a:r>
              <a:rPr lang="cs-CZ" sz="2200" dirty="0" smtClean="0"/>
              <a:t>	   The </a:t>
            </a:r>
            <a:r>
              <a:rPr lang="cs-CZ" sz="2200" dirty="0"/>
              <a:t>Strip </a:t>
            </a:r>
          </a:p>
          <a:p>
            <a:pPr marL="45720" indent="0">
              <a:buNone/>
            </a:pPr>
            <a:r>
              <a:rPr lang="cs-CZ" sz="2200" dirty="0" smtClean="0"/>
              <a:t>	   High Society</a:t>
            </a:r>
          </a:p>
          <a:p>
            <a:pPr marL="45720" indent="0">
              <a:buNone/>
            </a:pPr>
            <a:r>
              <a:rPr lang="cs-CZ" sz="2200" dirty="0"/>
              <a:t>	 </a:t>
            </a:r>
            <a:r>
              <a:rPr lang="cs-CZ" sz="2200" dirty="0" smtClean="0"/>
              <a:t>  Hello Dolly!</a:t>
            </a:r>
          </a:p>
          <a:p>
            <a:r>
              <a:rPr lang="cs-CZ" sz="2200" dirty="0" smtClean="0"/>
              <a:t>muzikál: </a:t>
            </a:r>
            <a:r>
              <a:rPr lang="cs-CZ" sz="2200" dirty="0"/>
              <a:t>Swingin' The Dream </a:t>
            </a:r>
          </a:p>
          <a:p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dirty="0" smtClean="0"/>
              <a:t>Pracovní náplň</a:t>
            </a:r>
            <a:endParaRPr lang="cs-CZ" sz="4800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76056" y="2636912"/>
            <a:ext cx="3300255" cy="3931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219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>
            <a:hlinkClick r:id="rId2"/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20816152">
            <a:off x="951077" y="954193"/>
            <a:ext cx="2692982" cy="3312368"/>
          </a:xfrm>
        </p:spPr>
      </p:pic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Slavná fota, slavní lidé</a:t>
            </a:r>
            <a:endParaRPr lang="cs-CZ" dirty="0"/>
          </a:p>
        </p:txBody>
      </p:sp>
      <p:pic>
        <p:nvPicPr>
          <p:cNvPr id="5" name="Obrázek 4">
            <a:hlinkClick r:id="rId4"/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724" t="5759" r="5356" b="5441"/>
          <a:stretch/>
        </p:blipFill>
        <p:spPr>
          <a:xfrm rot="21228294">
            <a:off x="253280" y="3802895"/>
            <a:ext cx="3347864" cy="2882882"/>
          </a:xfrm>
          <a:prstGeom prst="rect">
            <a:avLst/>
          </a:prstGeom>
        </p:spPr>
      </p:pic>
      <p:pic>
        <p:nvPicPr>
          <p:cNvPr id="6" name="Obrázek 5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749810">
            <a:off x="4546347" y="1526960"/>
            <a:ext cx="3805083" cy="4756354"/>
          </a:xfrm>
          <a:prstGeom prst="rect">
            <a:avLst/>
          </a:prstGeom>
        </p:spPr>
      </p:pic>
      <p:sp>
        <p:nvSpPr>
          <p:cNvPr id="7" name="TextovéPole 6"/>
          <p:cNvSpPr txBox="1"/>
          <p:nvPr/>
        </p:nvSpPr>
        <p:spPr>
          <a:xfrm>
            <a:off x="827584" y="6453986"/>
            <a:ext cx="69353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POSLECHNĚTE SI JEJICH HITY KLIKNUTÍM  NA JEDNOTLIVÉ OBRÁZKY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5935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80999" y="1484784"/>
            <a:ext cx="8407893" cy="5040559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 </a:t>
            </a:r>
            <a:r>
              <a:rPr lang="en-US" dirty="0"/>
              <a:t>AUTOR NEUVEDEN. </a:t>
            </a:r>
            <a:r>
              <a:rPr lang="en-US" i="1" dirty="0"/>
              <a:t>music-atlas.com</a:t>
            </a:r>
            <a:r>
              <a:rPr lang="en-US" dirty="0"/>
              <a:t> [online]. [cit. </a:t>
            </a:r>
            <a:r>
              <a:rPr lang="en-US" dirty="0" smtClean="0"/>
              <a:t>10.11.2012]. </a:t>
            </a:r>
            <a:r>
              <a:rPr lang="en-US" dirty="0"/>
              <a:t>Dostupný na WWW: http://</a:t>
            </a:r>
            <a:r>
              <a:rPr lang="en-US" dirty="0" smtClean="0"/>
              <a:t>www.music-atlas.com/artists/louis_armstrong.html</a:t>
            </a:r>
            <a:endParaRPr lang="cs-CZ" dirty="0" smtClean="0"/>
          </a:p>
          <a:p>
            <a:r>
              <a:rPr lang="cs-CZ" dirty="0"/>
              <a:t> AUTOR NEUVEDEN. </a:t>
            </a:r>
            <a:r>
              <a:rPr lang="cs-CZ" i="1" dirty="0"/>
              <a:t>humanart.cz</a:t>
            </a:r>
            <a:r>
              <a:rPr lang="cs-CZ" dirty="0"/>
              <a:t> [online]. [cit. </a:t>
            </a:r>
            <a:r>
              <a:rPr lang="cs-CZ" dirty="0" smtClean="0"/>
              <a:t>10.11.2012]. </a:t>
            </a:r>
            <a:r>
              <a:rPr lang="cs-CZ" dirty="0"/>
              <a:t>Dostupný na WWW: http://</a:t>
            </a:r>
            <a:r>
              <a:rPr lang="cs-CZ" dirty="0" smtClean="0"/>
              <a:t>www.humanart.cz/3dgrafika-18731-trumpeta.html</a:t>
            </a:r>
          </a:p>
          <a:p>
            <a:r>
              <a:rPr lang="cs-CZ" dirty="0"/>
              <a:t> </a:t>
            </a:r>
            <a:r>
              <a:rPr lang="nl-NL" dirty="0"/>
              <a:t>LEXEIN. </a:t>
            </a:r>
            <a:r>
              <a:rPr lang="nl-NL" i="1" dirty="0"/>
              <a:t>wikipedia.org</a:t>
            </a:r>
            <a:r>
              <a:rPr lang="nl-NL" dirty="0"/>
              <a:t> [online]. [cit. </a:t>
            </a:r>
            <a:r>
              <a:rPr lang="nl-NL" dirty="0" smtClean="0"/>
              <a:t>10.11.2012]. </a:t>
            </a:r>
            <a:r>
              <a:rPr lang="nl-NL" dirty="0"/>
              <a:t>Dostupný na WWW: http://</a:t>
            </a:r>
            <a:r>
              <a:rPr lang="nl-NL" dirty="0" smtClean="0"/>
              <a:t>cs.wikipedia.org/wiki/Soubor:Hollywood-walk-of-fame.jpg</a:t>
            </a:r>
            <a:endParaRPr lang="cs-CZ" dirty="0" smtClean="0"/>
          </a:p>
          <a:p>
            <a:r>
              <a:rPr lang="cs-CZ" dirty="0"/>
              <a:t> CALLIOPEJEN1. </a:t>
            </a:r>
            <a:r>
              <a:rPr lang="cs-CZ" i="1" dirty="0"/>
              <a:t>wikipedia.org</a:t>
            </a:r>
            <a:r>
              <a:rPr lang="cs-CZ" dirty="0"/>
              <a:t> [online]. [cit. </a:t>
            </a:r>
            <a:r>
              <a:rPr lang="cs-CZ" dirty="0" smtClean="0"/>
              <a:t>10.11.2012]. </a:t>
            </a:r>
            <a:r>
              <a:rPr lang="cs-CZ" dirty="0"/>
              <a:t>Dostupný na WWW: http://</a:t>
            </a:r>
            <a:r>
              <a:rPr lang="cs-CZ" dirty="0" smtClean="0"/>
              <a:t>upload.wikimedia.org/wikipedia/commons/0/0e/Louis_Armstrong_restored.jpg</a:t>
            </a:r>
          </a:p>
          <a:p>
            <a:r>
              <a:rPr lang="cs-CZ" dirty="0"/>
              <a:t> </a:t>
            </a:r>
            <a:r>
              <a:rPr lang="en-US" dirty="0"/>
              <a:t>AUTOR NEUVEDEN. </a:t>
            </a:r>
            <a:r>
              <a:rPr lang="en-US" i="1" dirty="0"/>
              <a:t>oklahomachildrensactingguild.com</a:t>
            </a:r>
            <a:r>
              <a:rPr lang="en-US" dirty="0"/>
              <a:t> [online]. [cit. </a:t>
            </a:r>
            <a:r>
              <a:rPr lang="en-US" dirty="0" smtClean="0"/>
              <a:t>10.11.2012]. </a:t>
            </a:r>
            <a:r>
              <a:rPr lang="en-US" dirty="0"/>
              <a:t>Dostupný na WWW: http://</a:t>
            </a:r>
            <a:r>
              <a:rPr lang="en-US" dirty="0" smtClean="0"/>
              <a:t>oklahomachildrensactingguild.com/theshows/dolly.html</a:t>
            </a:r>
            <a:endParaRPr lang="cs-CZ" dirty="0" smtClean="0"/>
          </a:p>
          <a:p>
            <a:r>
              <a:rPr lang="cs-CZ" dirty="0"/>
              <a:t>AUTOR NEUVEDEN. </a:t>
            </a:r>
            <a:r>
              <a:rPr lang="cs-CZ" i="1" dirty="0"/>
              <a:t>ilprimato.com</a:t>
            </a:r>
            <a:r>
              <a:rPr lang="cs-CZ" dirty="0"/>
              <a:t> [online]. [cit. </a:t>
            </a:r>
            <a:r>
              <a:rPr lang="cs-CZ" dirty="0" smtClean="0"/>
              <a:t>10.11.2012]. </a:t>
            </a:r>
            <a:r>
              <a:rPr lang="cs-CZ" dirty="0"/>
              <a:t>Dostupný na WWW: http://www.ilprimato.com/anniversari/109-anniversari/1397-ella-fitzgerald.html#axzz2VXIajXa4</a:t>
            </a:r>
            <a:r>
              <a:rPr lang="en-US" dirty="0" smtClean="0"/>
              <a:t> </a:t>
            </a:r>
            <a:endParaRPr lang="cs-CZ" dirty="0" smtClean="0"/>
          </a:p>
          <a:p>
            <a:r>
              <a:rPr lang="cs-CZ" dirty="0"/>
              <a:t> AUTOR NEUVEDEN. </a:t>
            </a:r>
            <a:r>
              <a:rPr lang="cs-CZ" i="1" dirty="0"/>
              <a:t>vinylrecords.ch</a:t>
            </a:r>
            <a:r>
              <a:rPr lang="cs-CZ" dirty="0"/>
              <a:t> [online]. [cit. </a:t>
            </a:r>
            <a:r>
              <a:rPr lang="cs-CZ" dirty="0" smtClean="0"/>
              <a:t>10.11.2012]. </a:t>
            </a:r>
            <a:r>
              <a:rPr lang="cs-CZ" dirty="0"/>
              <a:t>Dostupný na WWW: http://</a:t>
            </a:r>
            <a:r>
              <a:rPr lang="cs-CZ" dirty="0" smtClean="0"/>
              <a:t>www.vinylrecords.ch/L/LO/Louis_Armstrong/Hello_Dolly/hello_dolly_armstrong.htm</a:t>
            </a:r>
          </a:p>
          <a:p>
            <a:r>
              <a:rPr lang="cs-CZ" dirty="0"/>
              <a:t>AUTOR NEUVEDEN. </a:t>
            </a:r>
            <a:r>
              <a:rPr lang="cs-CZ" i="1" dirty="0"/>
              <a:t>projects.latimes.com</a:t>
            </a:r>
            <a:r>
              <a:rPr lang="cs-CZ" dirty="0"/>
              <a:t> [online]. [cit. </a:t>
            </a:r>
            <a:r>
              <a:rPr lang="cs-CZ" dirty="0" smtClean="0"/>
              <a:t>10.11.2012]. </a:t>
            </a:r>
            <a:r>
              <a:rPr lang="cs-CZ" dirty="0"/>
              <a:t>Dostupný na WWW: http://projects.latimes.com/hollywood/star-walk/louis-armstrong</a:t>
            </a:r>
            <a:r>
              <a:rPr lang="cs-CZ" dirty="0" smtClean="0"/>
              <a:t>/</a:t>
            </a:r>
          </a:p>
          <a:p>
            <a:r>
              <a:rPr lang="cs-CZ" dirty="0"/>
              <a:t> </a:t>
            </a:r>
            <a:r>
              <a:rPr lang="pt-BR" dirty="0"/>
              <a:t>DADDYDJMIX. </a:t>
            </a:r>
            <a:r>
              <a:rPr lang="pt-BR" i="1" dirty="0"/>
              <a:t>youtube.com</a:t>
            </a:r>
            <a:r>
              <a:rPr lang="pt-BR" dirty="0"/>
              <a:t> [online]. [cit. </a:t>
            </a:r>
            <a:r>
              <a:rPr lang="pt-BR" dirty="0" smtClean="0"/>
              <a:t>10.11.2012]. </a:t>
            </a:r>
            <a:r>
              <a:rPr lang="pt-BR" dirty="0"/>
              <a:t>Dostupný na WWW: http://www.youtube.com/watch?v=A3yCcXgbKrE </a:t>
            </a:r>
            <a:endParaRPr lang="cs-CZ" dirty="0" smtClean="0"/>
          </a:p>
          <a:p>
            <a:r>
              <a:rPr lang="cs-CZ" dirty="0"/>
              <a:t> </a:t>
            </a:r>
            <a:r>
              <a:rPr lang="pt-BR" dirty="0"/>
              <a:t>MARIADELAMOR21. </a:t>
            </a:r>
            <a:r>
              <a:rPr lang="pt-BR" i="1" dirty="0"/>
              <a:t>youtube.com</a:t>
            </a:r>
            <a:r>
              <a:rPr lang="pt-BR" dirty="0"/>
              <a:t> [online]. [cit. </a:t>
            </a:r>
            <a:r>
              <a:rPr lang="pt-BR" dirty="0" smtClean="0"/>
              <a:t>10.11.2012]. </a:t>
            </a:r>
            <a:r>
              <a:rPr lang="pt-BR" dirty="0"/>
              <a:t>Dostupný na WWW: http://</a:t>
            </a:r>
            <a:r>
              <a:rPr lang="pt-BR" dirty="0" smtClean="0"/>
              <a:t>www.youtube.com/watch?v=io0uqrp9dco</a:t>
            </a:r>
            <a:endParaRPr lang="cs-CZ" dirty="0" smtClean="0"/>
          </a:p>
          <a:p>
            <a:r>
              <a:rPr lang="cs-CZ" dirty="0"/>
              <a:t> </a:t>
            </a:r>
            <a:r>
              <a:rPr lang="en-US" dirty="0"/>
              <a:t>TRUERHYMER. </a:t>
            </a:r>
            <a:r>
              <a:rPr lang="en-US" i="1" dirty="0"/>
              <a:t>youtube.com</a:t>
            </a:r>
            <a:r>
              <a:rPr lang="en-US" dirty="0"/>
              <a:t> [online]. [cit. </a:t>
            </a:r>
            <a:r>
              <a:rPr lang="en-US" dirty="0" smtClean="0"/>
              <a:t>10.11.2012]. </a:t>
            </a:r>
            <a:r>
              <a:rPr lang="en-US" dirty="0"/>
              <a:t>Dostupný na WWW: http://www.youtube.com/watch?v=kmfeKUNDDYs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35843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928013331"/>
              </p:ext>
            </p:extLst>
          </p:nvPr>
        </p:nvGraphicFramePr>
        <p:xfrm>
          <a:off x="1369036" y="3233738"/>
          <a:ext cx="6587341" cy="1717548"/>
        </p:xfrm>
        <a:graphic>
          <a:graphicData uri="http://schemas.openxmlformats.org/drawingml/2006/table">
            <a:tbl>
              <a:tblPr firstRow="1" firstCol="1" bandRow="1"/>
              <a:tblGrid>
                <a:gridCol w="1236260"/>
                <a:gridCol w="117537"/>
                <a:gridCol w="5233544"/>
              </a:tblGrid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Použití zdroje: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viz výše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  <a:tr h="3124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Citace: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9FF66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</a:rPr>
                        <a:t>AUTOR NEUVEDEN. </a:t>
                      </a:r>
                      <a:r>
                        <a:rPr lang="cs-CZ" sz="1400" i="1" dirty="0" smtClean="0">
                          <a:effectLst/>
                        </a:rPr>
                        <a:t>Louis Armstrong</a:t>
                      </a:r>
                      <a:r>
                        <a:rPr lang="cs-CZ" sz="1400" dirty="0" smtClean="0">
                          <a:effectLst/>
                        </a:rPr>
                        <a:t> [online]. [cit. 10.11.2012]. Dostupný na WWW: </a:t>
                      </a:r>
                      <a:r>
                        <a:rPr lang="cs-CZ" sz="1400" dirty="0" smtClean="0">
                          <a:effectLst/>
                        </a:rPr>
                        <a:t>http://cs.wikipedia.org/wiki/Soubor:Louis_Armstrong_restored.jpg</a:t>
                      </a: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solidFill>
                            <a:srgbClr val="000000"/>
                          </a:solidFill>
                          <a:effectLst/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99"/>
                    </a:solidFill>
                  </a:tcPr>
                </a:tc>
              </a:tr>
            </a:tbl>
          </a:graphicData>
        </a:graphic>
      </p:graphicFrame>
      <p:pic>
        <p:nvPicPr>
          <p:cNvPr id="9218" name="Obrázek 0" descr="Popis: logo E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59" y="548680"/>
            <a:ext cx="7920881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17" name="obrázek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5674" y="2158008"/>
            <a:ext cx="2152650" cy="78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1368425" y="3005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611559" y="1556792"/>
            <a:ext cx="7920881" cy="800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Tento materi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byl vytvořen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 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r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mci projektu EU pen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ze 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kol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m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Operačn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ho programu Vzděl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á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n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pro konkurenceschopnost</a:t>
            </a:r>
            <a:endParaRPr kumimoji="0" lang="cs-CZ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368425" y="4767263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403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říž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Mřížka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Mřížka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84</TotalTime>
  <Words>487</Words>
  <Application>Microsoft Office PowerPoint</Application>
  <PresentationFormat>Předvádění na obrazovce (4:3)</PresentationFormat>
  <Paragraphs>84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Mřížka</vt:lpstr>
      <vt:lpstr>Snímek 1</vt:lpstr>
      <vt:lpstr>Louis armstrong</vt:lpstr>
      <vt:lpstr>Základní údaje</vt:lpstr>
      <vt:lpstr>zajímavost</vt:lpstr>
      <vt:lpstr>život</vt:lpstr>
      <vt:lpstr>Má hvězdu na Hollywoodském chodníku slávy</vt:lpstr>
      <vt:lpstr>Pracovní náplň</vt:lpstr>
      <vt:lpstr>Slavná fota, slavní lidé</vt:lpstr>
      <vt:lpstr>Použité zdroje</vt:lpstr>
      <vt:lpstr>Snímek 10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administrator</dc:creator>
  <cp:lastModifiedBy>Dum</cp:lastModifiedBy>
  <cp:revision>12</cp:revision>
  <dcterms:created xsi:type="dcterms:W3CDTF">2012-04-04T05:08:45Z</dcterms:created>
  <dcterms:modified xsi:type="dcterms:W3CDTF">2013-06-11T20:25:11Z</dcterms:modified>
</cp:coreProperties>
</file>