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9" r:id="rId6"/>
    <p:sldId id="272" r:id="rId7"/>
    <p:sldId id="271" r:id="rId8"/>
    <p:sldId id="273" r:id="rId9"/>
    <p:sldId id="277" r:id="rId10"/>
    <p:sldId id="275" r:id="rId11"/>
    <p:sldId id="276" r:id="rId12"/>
    <p:sldId id="280" r:id="rId13"/>
    <p:sldId id="278" r:id="rId14"/>
    <p:sldId id="279" r:id="rId15"/>
    <p:sldId id="284" r:id="rId16"/>
    <p:sldId id="283" r:id="rId17"/>
    <p:sldId id="265" r:id="rId18"/>
    <p:sldId id="28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940A71-10D9-4ABA-BA54-B8221843C416}" type="doc">
      <dgm:prSet loTypeId="urn:microsoft.com/office/officeart/2008/layout/BendingPictureCaption" loCatId="pictur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536A07-114C-47D2-A35A-48ABBE8FE589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vlajka</a:t>
          </a:r>
          <a:endParaRPr lang="cs-CZ" dirty="0"/>
        </a:p>
      </dgm:t>
    </dgm:pt>
    <dgm:pt modelId="{64AC651E-0EBF-4595-8382-11AE8D16F80A}" type="parTrans" cxnId="{ED597507-401F-4108-BFD8-3C6AB0A82EC0}">
      <dgm:prSet/>
      <dgm:spPr/>
      <dgm:t>
        <a:bodyPr/>
        <a:lstStyle/>
        <a:p>
          <a:endParaRPr lang="cs-CZ"/>
        </a:p>
      </dgm:t>
    </dgm:pt>
    <dgm:pt modelId="{75AEC36F-97E9-4644-9A39-9407CF9BFE84}" type="sibTrans" cxnId="{ED597507-401F-4108-BFD8-3C6AB0A82EC0}">
      <dgm:prSet/>
      <dgm:spPr/>
      <dgm:t>
        <a:bodyPr/>
        <a:lstStyle/>
        <a:p>
          <a:endParaRPr lang="cs-CZ"/>
        </a:p>
      </dgm:t>
    </dgm:pt>
    <dgm:pt modelId="{6EF2509A-6D7F-4A4C-835B-F654AA775383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znak</a:t>
          </a:r>
          <a:endParaRPr lang="cs-CZ" dirty="0"/>
        </a:p>
      </dgm:t>
    </dgm:pt>
    <dgm:pt modelId="{2B2A6134-92A5-486A-BD43-469A02574835}" type="parTrans" cxnId="{83FD2C59-3BE5-4DD4-B941-5338E791A981}">
      <dgm:prSet/>
      <dgm:spPr/>
      <dgm:t>
        <a:bodyPr/>
        <a:lstStyle/>
        <a:p>
          <a:endParaRPr lang="cs-CZ"/>
        </a:p>
      </dgm:t>
    </dgm:pt>
    <dgm:pt modelId="{3F274E60-3DB9-4B67-829D-4A169D402388}" type="sibTrans" cxnId="{83FD2C59-3BE5-4DD4-B941-5338E791A981}">
      <dgm:prSet/>
      <dgm:spPr/>
      <dgm:t>
        <a:bodyPr/>
        <a:lstStyle/>
        <a:p>
          <a:endParaRPr lang="cs-CZ"/>
        </a:p>
      </dgm:t>
    </dgm:pt>
    <dgm:pt modelId="{899A2E15-65A9-4275-BFC8-F5A77C7CD16A}" type="pres">
      <dgm:prSet presAssocID="{84940A71-10D9-4ABA-BA54-B8221843C416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78CFE2DD-6414-4145-BD2F-C0C94CD2AE37}" type="pres">
      <dgm:prSet presAssocID="{B9536A07-114C-47D2-A35A-48ABBE8FE589}" presName="composite" presStyleCnt="0"/>
      <dgm:spPr/>
    </dgm:pt>
    <dgm:pt modelId="{A16F842C-505C-4BE3-B366-9528390818C0}" type="pres">
      <dgm:prSet presAssocID="{B9536A07-114C-47D2-A35A-48ABBE8FE589}" presName="Image" presStyleLbl="bgShp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560C88F2-6DDF-4BC9-ACF0-971F88EE8A08}" type="pres">
      <dgm:prSet presAssocID="{B9536A07-114C-47D2-A35A-48ABBE8FE589}" presName="Parent" presStyleLbl="node0" presStyleIdx="0" presStyleCnt="2" custLinFactY="4986" custLinFactNeighborX="-680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8262B-A299-4AB1-870B-82D49F89E462}" type="pres">
      <dgm:prSet presAssocID="{75AEC36F-97E9-4644-9A39-9407CF9BFE84}" presName="sibTrans" presStyleCnt="0"/>
      <dgm:spPr/>
    </dgm:pt>
    <dgm:pt modelId="{08C952F4-6FAD-4527-BEAD-328706510DA7}" type="pres">
      <dgm:prSet presAssocID="{6EF2509A-6D7F-4A4C-835B-F654AA775383}" presName="composite" presStyleCnt="0"/>
      <dgm:spPr/>
    </dgm:pt>
    <dgm:pt modelId="{75F09D02-0778-4AD9-9F17-75D39432A85B}" type="pres">
      <dgm:prSet presAssocID="{6EF2509A-6D7F-4A4C-835B-F654AA775383}" presName="Image" presStyleLbl="bgShp" presStyleIdx="1" presStyleCnt="2" custScaleX="6234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D511983F-0AFA-4BE4-81B3-6B2AA4962620}" type="pres">
      <dgm:prSet presAssocID="{6EF2509A-6D7F-4A4C-835B-F654AA775383}" presName="Parent" presStyleLbl="node0" presStyleIdx="1" presStyleCnt="2" custLinFactY="4986" custLinFactNeighborX="-278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597507-401F-4108-BFD8-3C6AB0A82EC0}" srcId="{84940A71-10D9-4ABA-BA54-B8221843C416}" destId="{B9536A07-114C-47D2-A35A-48ABBE8FE589}" srcOrd="0" destOrd="0" parTransId="{64AC651E-0EBF-4595-8382-11AE8D16F80A}" sibTransId="{75AEC36F-97E9-4644-9A39-9407CF9BFE84}"/>
    <dgm:cxn modelId="{C75EB172-696E-4E58-B759-0DD84743B8DB}" type="presOf" srcId="{B9536A07-114C-47D2-A35A-48ABBE8FE589}" destId="{560C88F2-6DDF-4BC9-ACF0-971F88EE8A08}" srcOrd="0" destOrd="0" presId="urn:microsoft.com/office/officeart/2008/layout/BendingPictureCaption"/>
    <dgm:cxn modelId="{9469D63B-03EB-4524-BC58-BA136566C54C}" type="presOf" srcId="{6EF2509A-6D7F-4A4C-835B-F654AA775383}" destId="{D511983F-0AFA-4BE4-81B3-6B2AA4962620}" srcOrd="0" destOrd="0" presId="urn:microsoft.com/office/officeart/2008/layout/BendingPictureCaption"/>
    <dgm:cxn modelId="{0C1D6128-F9DD-47C0-8214-1139D7CD163A}" type="presOf" srcId="{84940A71-10D9-4ABA-BA54-B8221843C416}" destId="{899A2E15-65A9-4275-BFC8-F5A77C7CD16A}" srcOrd="0" destOrd="0" presId="urn:microsoft.com/office/officeart/2008/layout/BendingPictureCaption"/>
    <dgm:cxn modelId="{83FD2C59-3BE5-4DD4-B941-5338E791A981}" srcId="{84940A71-10D9-4ABA-BA54-B8221843C416}" destId="{6EF2509A-6D7F-4A4C-835B-F654AA775383}" srcOrd="1" destOrd="0" parTransId="{2B2A6134-92A5-486A-BD43-469A02574835}" sibTransId="{3F274E60-3DB9-4B67-829D-4A169D402388}"/>
    <dgm:cxn modelId="{6C09CBC7-BF70-4E73-800A-DEAB8771BFE6}" type="presParOf" srcId="{899A2E15-65A9-4275-BFC8-F5A77C7CD16A}" destId="{78CFE2DD-6414-4145-BD2F-C0C94CD2AE37}" srcOrd="0" destOrd="0" presId="urn:microsoft.com/office/officeart/2008/layout/BendingPictureCaption"/>
    <dgm:cxn modelId="{B74881FA-70C4-483B-A2FD-5C729619DDA1}" type="presParOf" srcId="{78CFE2DD-6414-4145-BD2F-C0C94CD2AE37}" destId="{A16F842C-505C-4BE3-B366-9528390818C0}" srcOrd="0" destOrd="0" presId="urn:microsoft.com/office/officeart/2008/layout/BendingPictureCaption"/>
    <dgm:cxn modelId="{9C3EDB35-AACD-4A7C-A078-418FC38E7EB1}" type="presParOf" srcId="{78CFE2DD-6414-4145-BD2F-C0C94CD2AE37}" destId="{560C88F2-6DDF-4BC9-ACF0-971F88EE8A08}" srcOrd="1" destOrd="0" presId="urn:microsoft.com/office/officeart/2008/layout/BendingPictureCaption"/>
    <dgm:cxn modelId="{83D27A89-374B-47CD-A379-A795BCA13E16}" type="presParOf" srcId="{899A2E15-65A9-4275-BFC8-F5A77C7CD16A}" destId="{7F88262B-A299-4AB1-870B-82D49F89E462}" srcOrd="1" destOrd="0" presId="urn:microsoft.com/office/officeart/2008/layout/BendingPictureCaption"/>
    <dgm:cxn modelId="{5BC1388A-A01F-40C3-B197-9541EBD4431F}" type="presParOf" srcId="{899A2E15-65A9-4275-BFC8-F5A77C7CD16A}" destId="{08C952F4-6FAD-4527-BEAD-328706510DA7}" srcOrd="2" destOrd="0" presId="urn:microsoft.com/office/officeart/2008/layout/BendingPictureCaption"/>
    <dgm:cxn modelId="{95554D97-1F3C-4E73-8743-759E4774F8B2}" type="presParOf" srcId="{08C952F4-6FAD-4527-BEAD-328706510DA7}" destId="{75F09D02-0778-4AD9-9F17-75D39432A85B}" srcOrd="0" destOrd="0" presId="urn:microsoft.com/office/officeart/2008/layout/BendingPictureCaption"/>
    <dgm:cxn modelId="{0540E7FE-D654-4631-ADCB-8C945E91F230}" type="presParOf" srcId="{08C952F4-6FAD-4527-BEAD-328706510DA7}" destId="{D511983F-0AFA-4BE4-81B3-6B2AA496262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940A71-10D9-4ABA-BA54-B8221843C416}" type="doc">
      <dgm:prSet loTypeId="urn:microsoft.com/office/officeart/2008/layout/BendingPictureCaption" loCatId="pictur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536A07-114C-47D2-A35A-48ABBE8FE589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vlajka</a:t>
          </a:r>
          <a:endParaRPr lang="cs-CZ" dirty="0"/>
        </a:p>
      </dgm:t>
    </dgm:pt>
    <dgm:pt modelId="{64AC651E-0EBF-4595-8382-11AE8D16F80A}" type="parTrans" cxnId="{ED597507-401F-4108-BFD8-3C6AB0A82EC0}">
      <dgm:prSet/>
      <dgm:spPr/>
      <dgm:t>
        <a:bodyPr/>
        <a:lstStyle/>
        <a:p>
          <a:endParaRPr lang="cs-CZ"/>
        </a:p>
      </dgm:t>
    </dgm:pt>
    <dgm:pt modelId="{75AEC36F-97E9-4644-9A39-9407CF9BFE84}" type="sibTrans" cxnId="{ED597507-401F-4108-BFD8-3C6AB0A82EC0}">
      <dgm:prSet/>
      <dgm:spPr/>
      <dgm:t>
        <a:bodyPr/>
        <a:lstStyle/>
        <a:p>
          <a:endParaRPr lang="cs-CZ"/>
        </a:p>
      </dgm:t>
    </dgm:pt>
    <dgm:pt modelId="{6EF2509A-6D7F-4A4C-835B-F654AA775383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znak</a:t>
          </a:r>
          <a:endParaRPr lang="cs-CZ" dirty="0"/>
        </a:p>
      </dgm:t>
    </dgm:pt>
    <dgm:pt modelId="{2B2A6134-92A5-486A-BD43-469A02574835}" type="parTrans" cxnId="{83FD2C59-3BE5-4DD4-B941-5338E791A981}">
      <dgm:prSet/>
      <dgm:spPr/>
      <dgm:t>
        <a:bodyPr/>
        <a:lstStyle/>
        <a:p>
          <a:endParaRPr lang="cs-CZ"/>
        </a:p>
      </dgm:t>
    </dgm:pt>
    <dgm:pt modelId="{3F274E60-3DB9-4B67-829D-4A169D402388}" type="sibTrans" cxnId="{83FD2C59-3BE5-4DD4-B941-5338E791A981}">
      <dgm:prSet/>
      <dgm:spPr/>
      <dgm:t>
        <a:bodyPr/>
        <a:lstStyle/>
        <a:p>
          <a:endParaRPr lang="cs-CZ"/>
        </a:p>
      </dgm:t>
    </dgm:pt>
    <dgm:pt modelId="{899A2E15-65A9-4275-BFC8-F5A77C7CD16A}" type="pres">
      <dgm:prSet presAssocID="{84940A71-10D9-4ABA-BA54-B8221843C416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78CFE2DD-6414-4145-BD2F-C0C94CD2AE37}" type="pres">
      <dgm:prSet presAssocID="{B9536A07-114C-47D2-A35A-48ABBE8FE589}" presName="composite" presStyleCnt="0"/>
      <dgm:spPr/>
    </dgm:pt>
    <dgm:pt modelId="{A16F842C-505C-4BE3-B366-9528390818C0}" type="pres">
      <dgm:prSet presAssocID="{B9536A07-114C-47D2-A35A-48ABBE8FE589}" presName="Image" presStyleLbl="bgShp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60C88F2-6DDF-4BC9-ACF0-971F88EE8A08}" type="pres">
      <dgm:prSet presAssocID="{B9536A07-114C-47D2-A35A-48ABBE8FE589}" presName="Parent" presStyleLbl="node0" presStyleIdx="0" presStyleCnt="2" custLinFactY="4986" custLinFactNeighborX="-680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8262B-A299-4AB1-870B-82D49F89E462}" type="pres">
      <dgm:prSet presAssocID="{75AEC36F-97E9-4644-9A39-9407CF9BFE84}" presName="sibTrans" presStyleCnt="0"/>
      <dgm:spPr/>
    </dgm:pt>
    <dgm:pt modelId="{08C952F4-6FAD-4527-BEAD-328706510DA7}" type="pres">
      <dgm:prSet presAssocID="{6EF2509A-6D7F-4A4C-835B-F654AA775383}" presName="composite" presStyleCnt="0"/>
      <dgm:spPr/>
    </dgm:pt>
    <dgm:pt modelId="{75F09D02-0778-4AD9-9F17-75D39432A85B}" type="pres">
      <dgm:prSet presAssocID="{6EF2509A-6D7F-4A4C-835B-F654AA775383}" presName="Image" presStyleLbl="bgShp" presStyleIdx="1" presStyleCnt="2" custScaleX="6234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511983F-0AFA-4BE4-81B3-6B2AA4962620}" type="pres">
      <dgm:prSet presAssocID="{6EF2509A-6D7F-4A4C-835B-F654AA775383}" presName="Parent" presStyleLbl="node0" presStyleIdx="1" presStyleCnt="2" custLinFactY="4986" custLinFactNeighborX="-278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597507-401F-4108-BFD8-3C6AB0A82EC0}" srcId="{84940A71-10D9-4ABA-BA54-B8221843C416}" destId="{B9536A07-114C-47D2-A35A-48ABBE8FE589}" srcOrd="0" destOrd="0" parTransId="{64AC651E-0EBF-4595-8382-11AE8D16F80A}" sibTransId="{75AEC36F-97E9-4644-9A39-9407CF9BFE84}"/>
    <dgm:cxn modelId="{8AD9A69E-4150-45FD-B916-F05AFE5CA069}" type="presOf" srcId="{84940A71-10D9-4ABA-BA54-B8221843C416}" destId="{899A2E15-65A9-4275-BFC8-F5A77C7CD16A}" srcOrd="0" destOrd="0" presId="urn:microsoft.com/office/officeart/2008/layout/BendingPictureCaption"/>
    <dgm:cxn modelId="{BE4A1593-7BF8-4EE7-81D1-A56C371C63A3}" type="presOf" srcId="{B9536A07-114C-47D2-A35A-48ABBE8FE589}" destId="{560C88F2-6DDF-4BC9-ACF0-971F88EE8A08}" srcOrd="0" destOrd="0" presId="urn:microsoft.com/office/officeart/2008/layout/BendingPictureCaption"/>
    <dgm:cxn modelId="{05E8EF29-BCBC-467C-8AFE-7485A348B6F1}" type="presOf" srcId="{6EF2509A-6D7F-4A4C-835B-F654AA775383}" destId="{D511983F-0AFA-4BE4-81B3-6B2AA4962620}" srcOrd="0" destOrd="0" presId="urn:microsoft.com/office/officeart/2008/layout/BendingPictureCaption"/>
    <dgm:cxn modelId="{83FD2C59-3BE5-4DD4-B941-5338E791A981}" srcId="{84940A71-10D9-4ABA-BA54-B8221843C416}" destId="{6EF2509A-6D7F-4A4C-835B-F654AA775383}" srcOrd="1" destOrd="0" parTransId="{2B2A6134-92A5-486A-BD43-469A02574835}" sibTransId="{3F274E60-3DB9-4B67-829D-4A169D402388}"/>
    <dgm:cxn modelId="{F934900C-9FE4-4304-8D5D-2D08B30AC6D1}" type="presParOf" srcId="{899A2E15-65A9-4275-BFC8-F5A77C7CD16A}" destId="{78CFE2DD-6414-4145-BD2F-C0C94CD2AE37}" srcOrd="0" destOrd="0" presId="urn:microsoft.com/office/officeart/2008/layout/BendingPictureCaption"/>
    <dgm:cxn modelId="{598B8A98-235B-4CB7-9BCD-22423B6F8B52}" type="presParOf" srcId="{78CFE2DD-6414-4145-BD2F-C0C94CD2AE37}" destId="{A16F842C-505C-4BE3-B366-9528390818C0}" srcOrd="0" destOrd="0" presId="urn:microsoft.com/office/officeart/2008/layout/BendingPictureCaption"/>
    <dgm:cxn modelId="{3AD793FF-DDAC-47F8-B791-54510B87D25F}" type="presParOf" srcId="{78CFE2DD-6414-4145-BD2F-C0C94CD2AE37}" destId="{560C88F2-6DDF-4BC9-ACF0-971F88EE8A08}" srcOrd="1" destOrd="0" presId="urn:microsoft.com/office/officeart/2008/layout/BendingPictureCaption"/>
    <dgm:cxn modelId="{F5F20E35-9D8E-47AA-8312-C93C627492C4}" type="presParOf" srcId="{899A2E15-65A9-4275-BFC8-F5A77C7CD16A}" destId="{7F88262B-A299-4AB1-870B-82D49F89E462}" srcOrd="1" destOrd="0" presId="urn:microsoft.com/office/officeart/2008/layout/BendingPictureCaption"/>
    <dgm:cxn modelId="{DD6E8A59-A515-48C3-9071-81E3E7CC8B75}" type="presParOf" srcId="{899A2E15-65A9-4275-BFC8-F5A77C7CD16A}" destId="{08C952F4-6FAD-4527-BEAD-328706510DA7}" srcOrd="2" destOrd="0" presId="urn:microsoft.com/office/officeart/2008/layout/BendingPictureCaption"/>
    <dgm:cxn modelId="{E061461D-55A4-4EF5-BDA2-F318A8548FC7}" type="presParOf" srcId="{08C952F4-6FAD-4527-BEAD-328706510DA7}" destId="{75F09D02-0778-4AD9-9F17-75D39432A85B}" srcOrd="0" destOrd="0" presId="urn:microsoft.com/office/officeart/2008/layout/BendingPictureCaption"/>
    <dgm:cxn modelId="{127C2903-88CA-4A09-8DC8-5578988469E2}" type="presParOf" srcId="{08C952F4-6FAD-4527-BEAD-328706510DA7}" destId="{D511983F-0AFA-4BE4-81B3-6B2AA496262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940A71-10D9-4ABA-BA54-B8221843C416}" type="doc">
      <dgm:prSet loTypeId="urn:microsoft.com/office/officeart/2008/layout/BendingPictureCaption" loCatId="pictur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536A07-114C-47D2-A35A-48ABBE8FE589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vlajka</a:t>
          </a:r>
          <a:endParaRPr lang="cs-CZ" dirty="0"/>
        </a:p>
      </dgm:t>
    </dgm:pt>
    <dgm:pt modelId="{64AC651E-0EBF-4595-8382-11AE8D16F80A}" type="parTrans" cxnId="{ED597507-401F-4108-BFD8-3C6AB0A82EC0}">
      <dgm:prSet/>
      <dgm:spPr/>
      <dgm:t>
        <a:bodyPr/>
        <a:lstStyle/>
        <a:p>
          <a:endParaRPr lang="cs-CZ"/>
        </a:p>
      </dgm:t>
    </dgm:pt>
    <dgm:pt modelId="{75AEC36F-97E9-4644-9A39-9407CF9BFE84}" type="sibTrans" cxnId="{ED597507-401F-4108-BFD8-3C6AB0A82EC0}">
      <dgm:prSet/>
      <dgm:spPr/>
      <dgm:t>
        <a:bodyPr/>
        <a:lstStyle/>
        <a:p>
          <a:endParaRPr lang="cs-CZ"/>
        </a:p>
      </dgm:t>
    </dgm:pt>
    <dgm:pt modelId="{6EF2509A-6D7F-4A4C-835B-F654AA775383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znak</a:t>
          </a:r>
          <a:endParaRPr lang="cs-CZ" dirty="0"/>
        </a:p>
      </dgm:t>
    </dgm:pt>
    <dgm:pt modelId="{2B2A6134-92A5-486A-BD43-469A02574835}" type="parTrans" cxnId="{83FD2C59-3BE5-4DD4-B941-5338E791A981}">
      <dgm:prSet/>
      <dgm:spPr/>
      <dgm:t>
        <a:bodyPr/>
        <a:lstStyle/>
        <a:p>
          <a:endParaRPr lang="cs-CZ"/>
        </a:p>
      </dgm:t>
    </dgm:pt>
    <dgm:pt modelId="{3F274E60-3DB9-4B67-829D-4A169D402388}" type="sibTrans" cxnId="{83FD2C59-3BE5-4DD4-B941-5338E791A981}">
      <dgm:prSet/>
      <dgm:spPr/>
      <dgm:t>
        <a:bodyPr/>
        <a:lstStyle/>
        <a:p>
          <a:endParaRPr lang="cs-CZ"/>
        </a:p>
      </dgm:t>
    </dgm:pt>
    <dgm:pt modelId="{899A2E15-65A9-4275-BFC8-F5A77C7CD16A}" type="pres">
      <dgm:prSet presAssocID="{84940A71-10D9-4ABA-BA54-B8221843C416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78CFE2DD-6414-4145-BD2F-C0C94CD2AE37}" type="pres">
      <dgm:prSet presAssocID="{B9536A07-114C-47D2-A35A-48ABBE8FE589}" presName="composite" presStyleCnt="0"/>
      <dgm:spPr/>
    </dgm:pt>
    <dgm:pt modelId="{A16F842C-505C-4BE3-B366-9528390818C0}" type="pres">
      <dgm:prSet presAssocID="{B9536A07-114C-47D2-A35A-48ABBE8FE589}" presName="Image" presStyleLbl="bgShp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60C88F2-6DDF-4BC9-ACF0-971F88EE8A08}" type="pres">
      <dgm:prSet presAssocID="{B9536A07-114C-47D2-A35A-48ABBE8FE589}" presName="Parent" presStyleLbl="node0" presStyleIdx="0" presStyleCnt="2" custLinFactY="4986" custLinFactNeighborX="-680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8262B-A299-4AB1-870B-82D49F89E462}" type="pres">
      <dgm:prSet presAssocID="{75AEC36F-97E9-4644-9A39-9407CF9BFE84}" presName="sibTrans" presStyleCnt="0"/>
      <dgm:spPr/>
    </dgm:pt>
    <dgm:pt modelId="{08C952F4-6FAD-4527-BEAD-328706510DA7}" type="pres">
      <dgm:prSet presAssocID="{6EF2509A-6D7F-4A4C-835B-F654AA775383}" presName="composite" presStyleCnt="0"/>
      <dgm:spPr/>
    </dgm:pt>
    <dgm:pt modelId="{75F09D02-0778-4AD9-9F17-75D39432A85B}" type="pres">
      <dgm:prSet presAssocID="{6EF2509A-6D7F-4A4C-835B-F654AA775383}" presName="Image" presStyleLbl="bgShp" presStyleIdx="1" presStyleCnt="2" custScaleX="6234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511983F-0AFA-4BE4-81B3-6B2AA4962620}" type="pres">
      <dgm:prSet presAssocID="{6EF2509A-6D7F-4A4C-835B-F654AA775383}" presName="Parent" presStyleLbl="node0" presStyleIdx="1" presStyleCnt="2" custLinFactY="4986" custLinFactNeighborX="-278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7575CF-D3D0-41F2-871F-8BA95E80EB40}" type="presOf" srcId="{B9536A07-114C-47D2-A35A-48ABBE8FE589}" destId="{560C88F2-6DDF-4BC9-ACF0-971F88EE8A08}" srcOrd="0" destOrd="0" presId="urn:microsoft.com/office/officeart/2008/layout/BendingPictureCaption"/>
    <dgm:cxn modelId="{ED597507-401F-4108-BFD8-3C6AB0A82EC0}" srcId="{84940A71-10D9-4ABA-BA54-B8221843C416}" destId="{B9536A07-114C-47D2-A35A-48ABBE8FE589}" srcOrd="0" destOrd="0" parTransId="{64AC651E-0EBF-4595-8382-11AE8D16F80A}" sibTransId="{75AEC36F-97E9-4644-9A39-9407CF9BFE84}"/>
    <dgm:cxn modelId="{E9ADC19B-C5AE-4E3C-8A5F-AB0F3FDA57DE}" type="presOf" srcId="{84940A71-10D9-4ABA-BA54-B8221843C416}" destId="{899A2E15-65A9-4275-BFC8-F5A77C7CD16A}" srcOrd="0" destOrd="0" presId="urn:microsoft.com/office/officeart/2008/layout/BendingPictureCaption"/>
    <dgm:cxn modelId="{483EA953-3A82-4447-8E6E-037885CCB6EA}" type="presOf" srcId="{6EF2509A-6D7F-4A4C-835B-F654AA775383}" destId="{D511983F-0AFA-4BE4-81B3-6B2AA4962620}" srcOrd="0" destOrd="0" presId="urn:microsoft.com/office/officeart/2008/layout/BendingPictureCaption"/>
    <dgm:cxn modelId="{83FD2C59-3BE5-4DD4-B941-5338E791A981}" srcId="{84940A71-10D9-4ABA-BA54-B8221843C416}" destId="{6EF2509A-6D7F-4A4C-835B-F654AA775383}" srcOrd="1" destOrd="0" parTransId="{2B2A6134-92A5-486A-BD43-469A02574835}" sibTransId="{3F274E60-3DB9-4B67-829D-4A169D402388}"/>
    <dgm:cxn modelId="{3C2E1ED0-9DEA-4A5E-BAC2-B3F3CB01015F}" type="presParOf" srcId="{899A2E15-65A9-4275-BFC8-F5A77C7CD16A}" destId="{78CFE2DD-6414-4145-BD2F-C0C94CD2AE37}" srcOrd="0" destOrd="0" presId="urn:microsoft.com/office/officeart/2008/layout/BendingPictureCaption"/>
    <dgm:cxn modelId="{754697DE-63A7-4C99-BEF9-04D9E5ED52C5}" type="presParOf" srcId="{78CFE2DD-6414-4145-BD2F-C0C94CD2AE37}" destId="{A16F842C-505C-4BE3-B366-9528390818C0}" srcOrd="0" destOrd="0" presId="urn:microsoft.com/office/officeart/2008/layout/BendingPictureCaption"/>
    <dgm:cxn modelId="{2444F9BF-8B8A-4501-A4B8-DE9561002C57}" type="presParOf" srcId="{78CFE2DD-6414-4145-BD2F-C0C94CD2AE37}" destId="{560C88F2-6DDF-4BC9-ACF0-971F88EE8A08}" srcOrd="1" destOrd="0" presId="urn:microsoft.com/office/officeart/2008/layout/BendingPictureCaption"/>
    <dgm:cxn modelId="{C2757040-A8FD-4F58-B97E-775DEB093056}" type="presParOf" srcId="{899A2E15-65A9-4275-BFC8-F5A77C7CD16A}" destId="{7F88262B-A299-4AB1-870B-82D49F89E462}" srcOrd="1" destOrd="0" presId="urn:microsoft.com/office/officeart/2008/layout/BendingPictureCaption"/>
    <dgm:cxn modelId="{3F72CA48-1C48-4982-9431-9A10FB85EC3B}" type="presParOf" srcId="{899A2E15-65A9-4275-BFC8-F5A77C7CD16A}" destId="{08C952F4-6FAD-4527-BEAD-328706510DA7}" srcOrd="2" destOrd="0" presId="urn:microsoft.com/office/officeart/2008/layout/BendingPictureCaption"/>
    <dgm:cxn modelId="{B15FA9D2-F0EC-4630-888B-00AD5C4DEE3D}" type="presParOf" srcId="{08C952F4-6FAD-4527-BEAD-328706510DA7}" destId="{75F09D02-0778-4AD9-9F17-75D39432A85B}" srcOrd="0" destOrd="0" presId="urn:microsoft.com/office/officeart/2008/layout/BendingPictureCaption"/>
    <dgm:cxn modelId="{DF5A255C-4884-4157-B211-6ED4C5232487}" type="presParOf" srcId="{08C952F4-6FAD-4527-BEAD-328706510DA7}" destId="{D511983F-0AFA-4BE4-81B3-6B2AA496262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940A71-10D9-4ABA-BA54-B8221843C416}" type="doc">
      <dgm:prSet loTypeId="urn:microsoft.com/office/officeart/2008/layout/BendingPictureCaption" loCatId="pictur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536A07-114C-47D2-A35A-48ABBE8FE589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vlajka</a:t>
          </a:r>
          <a:endParaRPr lang="cs-CZ" dirty="0"/>
        </a:p>
      </dgm:t>
    </dgm:pt>
    <dgm:pt modelId="{64AC651E-0EBF-4595-8382-11AE8D16F80A}" type="parTrans" cxnId="{ED597507-401F-4108-BFD8-3C6AB0A82EC0}">
      <dgm:prSet/>
      <dgm:spPr/>
      <dgm:t>
        <a:bodyPr/>
        <a:lstStyle/>
        <a:p>
          <a:endParaRPr lang="cs-CZ"/>
        </a:p>
      </dgm:t>
    </dgm:pt>
    <dgm:pt modelId="{75AEC36F-97E9-4644-9A39-9407CF9BFE84}" type="sibTrans" cxnId="{ED597507-401F-4108-BFD8-3C6AB0A82EC0}">
      <dgm:prSet/>
      <dgm:spPr/>
      <dgm:t>
        <a:bodyPr/>
        <a:lstStyle/>
        <a:p>
          <a:endParaRPr lang="cs-CZ"/>
        </a:p>
      </dgm:t>
    </dgm:pt>
    <dgm:pt modelId="{6EF2509A-6D7F-4A4C-835B-F654AA775383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cs-CZ" dirty="0" smtClean="0"/>
            <a:t>znak</a:t>
          </a:r>
          <a:endParaRPr lang="cs-CZ" dirty="0"/>
        </a:p>
      </dgm:t>
    </dgm:pt>
    <dgm:pt modelId="{2B2A6134-92A5-486A-BD43-469A02574835}" type="parTrans" cxnId="{83FD2C59-3BE5-4DD4-B941-5338E791A981}">
      <dgm:prSet/>
      <dgm:spPr/>
      <dgm:t>
        <a:bodyPr/>
        <a:lstStyle/>
        <a:p>
          <a:endParaRPr lang="cs-CZ"/>
        </a:p>
      </dgm:t>
    </dgm:pt>
    <dgm:pt modelId="{3F274E60-3DB9-4B67-829D-4A169D402388}" type="sibTrans" cxnId="{83FD2C59-3BE5-4DD4-B941-5338E791A981}">
      <dgm:prSet/>
      <dgm:spPr/>
      <dgm:t>
        <a:bodyPr/>
        <a:lstStyle/>
        <a:p>
          <a:endParaRPr lang="cs-CZ"/>
        </a:p>
      </dgm:t>
    </dgm:pt>
    <dgm:pt modelId="{899A2E15-65A9-4275-BFC8-F5A77C7CD16A}" type="pres">
      <dgm:prSet presAssocID="{84940A71-10D9-4ABA-BA54-B8221843C416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78CFE2DD-6414-4145-BD2F-C0C94CD2AE37}" type="pres">
      <dgm:prSet presAssocID="{B9536A07-114C-47D2-A35A-48ABBE8FE589}" presName="composite" presStyleCnt="0"/>
      <dgm:spPr/>
    </dgm:pt>
    <dgm:pt modelId="{A16F842C-505C-4BE3-B366-9528390818C0}" type="pres">
      <dgm:prSet presAssocID="{B9536A07-114C-47D2-A35A-48ABBE8FE589}" presName="Image" presStyleLbl="bgShp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60C88F2-6DDF-4BC9-ACF0-971F88EE8A08}" type="pres">
      <dgm:prSet presAssocID="{B9536A07-114C-47D2-A35A-48ABBE8FE589}" presName="Parent" presStyleLbl="node0" presStyleIdx="0" presStyleCnt="2" custLinFactY="4986" custLinFactNeighborX="-680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8262B-A299-4AB1-870B-82D49F89E462}" type="pres">
      <dgm:prSet presAssocID="{75AEC36F-97E9-4644-9A39-9407CF9BFE84}" presName="sibTrans" presStyleCnt="0"/>
      <dgm:spPr/>
    </dgm:pt>
    <dgm:pt modelId="{08C952F4-6FAD-4527-BEAD-328706510DA7}" type="pres">
      <dgm:prSet presAssocID="{6EF2509A-6D7F-4A4C-835B-F654AA775383}" presName="composite" presStyleCnt="0"/>
      <dgm:spPr/>
    </dgm:pt>
    <dgm:pt modelId="{75F09D02-0778-4AD9-9F17-75D39432A85B}" type="pres">
      <dgm:prSet presAssocID="{6EF2509A-6D7F-4A4C-835B-F654AA775383}" presName="Image" presStyleLbl="bgShp" presStyleIdx="1" presStyleCnt="2" custScaleX="6234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511983F-0AFA-4BE4-81B3-6B2AA4962620}" type="pres">
      <dgm:prSet presAssocID="{6EF2509A-6D7F-4A4C-835B-F654AA775383}" presName="Parent" presStyleLbl="node0" presStyleIdx="1" presStyleCnt="2" custLinFactY="4986" custLinFactNeighborX="-278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8000EC-4CA1-46B9-99BA-E41C57CEB874}" type="presOf" srcId="{84940A71-10D9-4ABA-BA54-B8221843C416}" destId="{899A2E15-65A9-4275-BFC8-F5A77C7CD16A}" srcOrd="0" destOrd="0" presId="urn:microsoft.com/office/officeart/2008/layout/BendingPictureCaption"/>
    <dgm:cxn modelId="{8E33393D-7AC4-40E8-A575-18498F88A4F5}" type="presOf" srcId="{B9536A07-114C-47D2-A35A-48ABBE8FE589}" destId="{560C88F2-6DDF-4BC9-ACF0-971F88EE8A08}" srcOrd="0" destOrd="0" presId="urn:microsoft.com/office/officeart/2008/layout/BendingPictureCaption"/>
    <dgm:cxn modelId="{ED597507-401F-4108-BFD8-3C6AB0A82EC0}" srcId="{84940A71-10D9-4ABA-BA54-B8221843C416}" destId="{B9536A07-114C-47D2-A35A-48ABBE8FE589}" srcOrd="0" destOrd="0" parTransId="{64AC651E-0EBF-4595-8382-11AE8D16F80A}" sibTransId="{75AEC36F-97E9-4644-9A39-9407CF9BFE84}"/>
    <dgm:cxn modelId="{F7AFABEE-9E79-4C6F-AF0F-D8CDD87A96BF}" type="presOf" srcId="{6EF2509A-6D7F-4A4C-835B-F654AA775383}" destId="{D511983F-0AFA-4BE4-81B3-6B2AA4962620}" srcOrd="0" destOrd="0" presId="urn:microsoft.com/office/officeart/2008/layout/BendingPictureCaption"/>
    <dgm:cxn modelId="{83FD2C59-3BE5-4DD4-B941-5338E791A981}" srcId="{84940A71-10D9-4ABA-BA54-B8221843C416}" destId="{6EF2509A-6D7F-4A4C-835B-F654AA775383}" srcOrd="1" destOrd="0" parTransId="{2B2A6134-92A5-486A-BD43-469A02574835}" sibTransId="{3F274E60-3DB9-4B67-829D-4A169D402388}"/>
    <dgm:cxn modelId="{3720B7DB-7A32-4AED-86FA-64D56985021D}" type="presParOf" srcId="{899A2E15-65A9-4275-BFC8-F5A77C7CD16A}" destId="{78CFE2DD-6414-4145-BD2F-C0C94CD2AE37}" srcOrd="0" destOrd="0" presId="urn:microsoft.com/office/officeart/2008/layout/BendingPictureCaption"/>
    <dgm:cxn modelId="{B05EDF5D-B15C-4431-A046-63BD552DD856}" type="presParOf" srcId="{78CFE2DD-6414-4145-BD2F-C0C94CD2AE37}" destId="{A16F842C-505C-4BE3-B366-9528390818C0}" srcOrd="0" destOrd="0" presId="urn:microsoft.com/office/officeart/2008/layout/BendingPictureCaption"/>
    <dgm:cxn modelId="{BEB4ED42-0542-4DE6-9F56-FA3BAB254A68}" type="presParOf" srcId="{78CFE2DD-6414-4145-BD2F-C0C94CD2AE37}" destId="{560C88F2-6DDF-4BC9-ACF0-971F88EE8A08}" srcOrd="1" destOrd="0" presId="urn:microsoft.com/office/officeart/2008/layout/BendingPictureCaption"/>
    <dgm:cxn modelId="{946F6812-9AB2-4CE8-A1DD-47A2BA47D26F}" type="presParOf" srcId="{899A2E15-65A9-4275-BFC8-F5A77C7CD16A}" destId="{7F88262B-A299-4AB1-870B-82D49F89E462}" srcOrd="1" destOrd="0" presId="urn:microsoft.com/office/officeart/2008/layout/BendingPictureCaption"/>
    <dgm:cxn modelId="{07FA83F7-E81E-4DD4-8469-D3772B6E00B2}" type="presParOf" srcId="{899A2E15-65A9-4275-BFC8-F5A77C7CD16A}" destId="{08C952F4-6FAD-4527-BEAD-328706510DA7}" srcOrd="2" destOrd="0" presId="urn:microsoft.com/office/officeart/2008/layout/BendingPictureCaption"/>
    <dgm:cxn modelId="{43790F15-8DB5-4929-9BD1-EEAA531DBDD1}" type="presParOf" srcId="{08C952F4-6FAD-4527-BEAD-328706510DA7}" destId="{75F09D02-0778-4AD9-9F17-75D39432A85B}" srcOrd="0" destOrd="0" presId="urn:microsoft.com/office/officeart/2008/layout/BendingPictureCaption"/>
    <dgm:cxn modelId="{10653908-5E90-45FA-8AB1-4455E9AA4305}" type="presParOf" srcId="{08C952F4-6FAD-4527-BEAD-328706510DA7}" destId="{D511983F-0AFA-4BE4-81B3-6B2AA496262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F842C-505C-4BE3-B366-9528390818C0}">
      <dsp:nvSpPr>
        <dsp:cNvPr id="0" name=""/>
        <dsp:cNvSpPr/>
      </dsp:nvSpPr>
      <dsp:spPr>
        <a:xfrm>
          <a:off x="4148" y="1404718"/>
          <a:ext cx="4343476" cy="320981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60C88F2-6DDF-4BC9-ACF0-971F88EE8A08}">
      <dsp:nvSpPr>
        <dsp:cNvPr id="0" name=""/>
        <dsp:cNvSpPr/>
      </dsp:nvSpPr>
      <dsp:spPr>
        <a:xfrm>
          <a:off x="627388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vlajka</a:t>
          </a:r>
          <a:endParaRPr lang="cs-CZ" sz="5000" kern="1200" dirty="0"/>
        </a:p>
      </dsp:txBody>
      <dsp:txXfrm>
        <a:off x="627388" y="4976832"/>
        <a:ext cx="3742782" cy="899453"/>
      </dsp:txXfrm>
    </dsp:sp>
    <dsp:sp modelId="{75F09D02-0778-4AD9-9F17-75D39432A85B}">
      <dsp:nvSpPr>
        <dsp:cNvPr id="0" name=""/>
        <dsp:cNvSpPr/>
      </dsp:nvSpPr>
      <dsp:spPr>
        <a:xfrm>
          <a:off x="5121891" y="1404718"/>
          <a:ext cx="2707940" cy="3209812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511983F-0AFA-4BE4-81B3-6B2AA4962620}">
      <dsp:nvSpPr>
        <dsp:cNvPr id="0" name=""/>
        <dsp:cNvSpPr/>
      </dsp:nvSpPr>
      <dsp:spPr>
        <a:xfrm>
          <a:off x="5077786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znak</a:t>
          </a:r>
          <a:endParaRPr lang="cs-CZ" sz="5000" kern="1200" dirty="0"/>
        </a:p>
      </dsp:txBody>
      <dsp:txXfrm>
        <a:off x="5077786" y="4976832"/>
        <a:ext cx="3742782" cy="8994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F842C-505C-4BE3-B366-9528390818C0}">
      <dsp:nvSpPr>
        <dsp:cNvPr id="0" name=""/>
        <dsp:cNvSpPr/>
      </dsp:nvSpPr>
      <dsp:spPr>
        <a:xfrm>
          <a:off x="4148" y="1404718"/>
          <a:ext cx="4343476" cy="320981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60C88F2-6DDF-4BC9-ACF0-971F88EE8A08}">
      <dsp:nvSpPr>
        <dsp:cNvPr id="0" name=""/>
        <dsp:cNvSpPr/>
      </dsp:nvSpPr>
      <dsp:spPr>
        <a:xfrm>
          <a:off x="627388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vlajka</a:t>
          </a:r>
          <a:endParaRPr lang="cs-CZ" sz="5000" kern="1200" dirty="0"/>
        </a:p>
      </dsp:txBody>
      <dsp:txXfrm>
        <a:off x="627388" y="4976832"/>
        <a:ext cx="3742782" cy="899453"/>
      </dsp:txXfrm>
    </dsp:sp>
    <dsp:sp modelId="{75F09D02-0778-4AD9-9F17-75D39432A85B}">
      <dsp:nvSpPr>
        <dsp:cNvPr id="0" name=""/>
        <dsp:cNvSpPr/>
      </dsp:nvSpPr>
      <dsp:spPr>
        <a:xfrm>
          <a:off x="5121891" y="1404718"/>
          <a:ext cx="2707940" cy="3209812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511983F-0AFA-4BE4-81B3-6B2AA4962620}">
      <dsp:nvSpPr>
        <dsp:cNvPr id="0" name=""/>
        <dsp:cNvSpPr/>
      </dsp:nvSpPr>
      <dsp:spPr>
        <a:xfrm>
          <a:off x="5077786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znak</a:t>
          </a:r>
          <a:endParaRPr lang="cs-CZ" sz="5000" kern="1200" dirty="0"/>
        </a:p>
      </dsp:txBody>
      <dsp:txXfrm>
        <a:off x="5077786" y="4976832"/>
        <a:ext cx="3742782" cy="8994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F842C-505C-4BE3-B366-9528390818C0}">
      <dsp:nvSpPr>
        <dsp:cNvPr id="0" name=""/>
        <dsp:cNvSpPr/>
      </dsp:nvSpPr>
      <dsp:spPr>
        <a:xfrm>
          <a:off x="4148" y="1404718"/>
          <a:ext cx="4343476" cy="320981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60C88F2-6DDF-4BC9-ACF0-971F88EE8A08}">
      <dsp:nvSpPr>
        <dsp:cNvPr id="0" name=""/>
        <dsp:cNvSpPr/>
      </dsp:nvSpPr>
      <dsp:spPr>
        <a:xfrm>
          <a:off x="627388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vlajka</a:t>
          </a:r>
          <a:endParaRPr lang="cs-CZ" sz="5000" kern="1200" dirty="0"/>
        </a:p>
      </dsp:txBody>
      <dsp:txXfrm>
        <a:off x="627388" y="4976832"/>
        <a:ext cx="3742782" cy="899453"/>
      </dsp:txXfrm>
    </dsp:sp>
    <dsp:sp modelId="{75F09D02-0778-4AD9-9F17-75D39432A85B}">
      <dsp:nvSpPr>
        <dsp:cNvPr id="0" name=""/>
        <dsp:cNvSpPr/>
      </dsp:nvSpPr>
      <dsp:spPr>
        <a:xfrm>
          <a:off x="5121891" y="1404718"/>
          <a:ext cx="2707940" cy="3209812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511983F-0AFA-4BE4-81B3-6B2AA4962620}">
      <dsp:nvSpPr>
        <dsp:cNvPr id="0" name=""/>
        <dsp:cNvSpPr/>
      </dsp:nvSpPr>
      <dsp:spPr>
        <a:xfrm>
          <a:off x="5077786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znak</a:t>
          </a:r>
          <a:endParaRPr lang="cs-CZ" sz="5000" kern="1200" dirty="0"/>
        </a:p>
      </dsp:txBody>
      <dsp:txXfrm>
        <a:off x="5077786" y="4976832"/>
        <a:ext cx="3742782" cy="8994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F842C-505C-4BE3-B366-9528390818C0}">
      <dsp:nvSpPr>
        <dsp:cNvPr id="0" name=""/>
        <dsp:cNvSpPr/>
      </dsp:nvSpPr>
      <dsp:spPr>
        <a:xfrm>
          <a:off x="4148" y="1404718"/>
          <a:ext cx="4343476" cy="320981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60C88F2-6DDF-4BC9-ACF0-971F88EE8A08}">
      <dsp:nvSpPr>
        <dsp:cNvPr id="0" name=""/>
        <dsp:cNvSpPr/>
      </dsp:nvSpPr>
      <dsp:spPr>
        <a:xfrm>
          <a:off x="627388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vlajka</a:t>
          </a:r>
          <a:endParaRPr lang="cs-CZ" sz="5000" kern="1200" dirty="0"/>
        </a:p>
      </dsp:txBody>
      <dsp:txXfrm>
        <a:off x="627388" y="4976832"/>
        <a:ext cx="3742782" cy="899453"/>
      </dsp:txXfrm>
    </dsp:sp>
    <dsp:sp modelId="{75F09D02-0778-4AD9-9F17-75D39432A85B}">
      <dsp:nvSpPr>
        <dsp:cNvPr id="0" name=""/>
        <dsp:cNvSpPr/>
      </dsp:nvSpPr>
      <dsp:spPr>
        <a:xfrm>
          <a:off x="5121891" y="1404718"/>
          <a:ext cx="2707940" cy="3209812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511983F-0AFA-4BE4-81B3-6B2AA4962620}">
      <dsp:nvSpPr>
        <dsp:cNvPr id="0" name=""/>
        <dsp:cNvSpPr/>
      </dsp:nvSpPr>
      <dsp:spPr>
        <a:xfrm>
          <a:off x="5077786" y="4976832"/>
          <a:ext cx="3742782" cy="899453"/>
        </a:xfrm>
        <a:prstGeom prst="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5000" kern="1200" dirty="0" smtClean="0"/>
            <a:t>znak</a:t>
          </a:r>
          <a:endParaRPr lang="cs-CZ" sz="5000" kern="1200" dirty="0"/>
        </a:p>
      </dsp:txBody>
      <dsp:txXfrm>
        <a:off x="5077786" y="4976832"/>
        <a:ext cx="3742782" cy="899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286000" y="3429000"/>
            <a:ext cx="6399213" cy="121920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286000" y="4800600"/>
            <a:ext cx="6399213" cy="838200"/>
          </a:xfrm>
        </p:spPr>
        <p:txBody>
          <a:bodyPr/>
          <a:lstStyle>
            <a:lvl1pPr marL="0" indent="0">
              <a:buFontTx/>
              <a:buNone/>
              <a:defRPr sz="2400"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583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773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84413" y="1905000"/>
            <a:ext cx="3122612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59425" y="1905000"/>
            <a:ext cx="3124200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647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0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94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3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720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59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57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85013" y="533400"/>
            <a:ext cx="1598612" cy="5592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284413" y="533400"/>
            <a:ext cx="4648200" cy="5592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615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4413" y="533400"/>
            <a:ext cx="6399212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4413" y="1905000"/>
            <a:ext cx="6399212" cy="422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amera.wav"/>
          </p:stSnd>
        </p:sndAc>
      </p:transition>
    </mc:Choice>
    <mc:Fallback xmlns="">
      <p:transition spd="slow">
        <p:sndAc>
          <p:stSnd>
            <p:snd r:embed="rId15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0/EU_location_SVK.png" TargetMode="External"/><Relationship Id="rId13" Type="http://schemas.openxmlformats.org/officeDocument/2006/relationships/hyperlink" Target="http://upload.wikimedia.org/wikipedia/commons/4/41/Flag_of_Austria.svg" TargetMode="External"/><Relationship Id="rId18" Type="http://schemas.openxmlformats.org/officeDocument/2006/relationships/hyperlink" Target="http://upload.wikimedia.org/wikipedia/commons/8/80/Coat_of_Arms_of_Germany.svg" TargetMode="External"/><Relationship Id="rId3" Type="http://schemas.openxmlformats.org/officeDocument/2006/relationships/hyperlink" Target="http://upload.wikimedia.org/wikipedia/commons/a/ab/EU_location_CZE.png" TargetMode="External"/><Relationship Id="rId7" Type="http://schemas.openxmlformats.org/officeDocument/2006/relationships/hyperlink" Target="http://upload.wikimedia.org/wikipedia/commons/7/70/Collage_of_views_of_Warsaw.PNG" TargetMode="External"/><Relationship Id="rId12" Type="http://schemas.openxmlformats.org/officeDocument/2006/relationships/hyperlink" Target="http://upload.wikimedia.org/wikipedia/commons/5/59/EU_location_AUT.png" TargetMode="External"/><Relationship Id="rId17" Type="http://schemas.openxmlformats.org/officeDocument/2006/relationships/hyperlink" Target="http://upload.wikimedia.org/wikipedia/commons/b/ba/Flag_of_Germany.sv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upload.wikimedia.org/wikipedia/commons/2/26/EU-German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9/Herb_Polski.svg" TargetMode="External"/><Relationship Id="rId11" Type="http://schemas.openxmlformats.org/officeDocument/2006/relationships/hyperlink" Target="http://upload.wikimedia.org/wikipedia/commons/5/59/Bratislava_Montage.jpg" TargetMode="External"/><Relationship Id="rId5" Type="http://schemas.openxmlformats.org/officeDocument/2006/relationships/hyperlink" Target="http://upload.wikimedia.org/wikipedia/commons/1/12/Flag_of_Poland.svg" TargetMode="External"/><Relationship Id="rId15" Type="http://schemas.openxmlformats.org/officeDocument/2006/relationships/hyperlink" Target="http://upload.wikimedia.org/wikipedia/commons/7/7c/Collage_von_Wien.jpg" TargetMode="External"/><Relationship Id="rId10" Type="http://schemas.openxmlformats.org/officeDocument/2006/relationships/hyperlink" Target="http://upload.wikimedia.org/wikipedia/commons/1/1a/Coat_of_Arms_of_Slovakia.svg" TargetMode="External"/><Relationship Id="rId19" Type="http://schemas.openxmlformats.org/officeDocument/2006/relationships/hyperlink" Target="http://upload.wikimedia.org/wikipedia/commons/1/13/Overview_Berlin.jpg" TargetMode="External"/><Relationship Id="rId4" Type="http://schemas.openxmlformats.org/officeDocument/2006/relationships/hyperlink" Target="http://upload.wikimedia.org/wikipedia/commons/3/36/EU_location_POL.png" TargetMode="External"/><Relationship Id="rId9" Type="http://schemas.openxmlformats.org/officeDocument/2006/relationships/hyperlink" Target="http://upload.wikimedia.org/wikipedia/commons/e/e6/Flag_of_Slovakia.svg" TargetMode="External"/><Relationship Id="rId14" Type="http://schemas.openxmlformats.org/officeDocument/2006/relationships/hyperlink" Target="http://upload.wikimedia.org/wikipedia/commons/a/a0/Austria_Bundesadler.sv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467544" y="2571750"/>
            <a:ext cx="8136904" cy="3786188"/>
          </a:xfrm>
        </p:spPr>
        <p:txBody>
          <a:bodyPr>
            <a:normAutofit fontScale="92500"/>
          </a:bodyPr>
          <a:lstStyle/>
          <a:p>
            <a:pPr marL="0" indent="0" algn="l">
              <a:buNone/>
            </a:pPr>
            <a:r>
              <a:rPr lang="cs-CZ" b="1" dirty="0">
                <a:solidFill>
                  <a:schemeClr val="tx1"/>
                </a:solidFill>
              </a:rPr>
              <a:t>Název </a:t>
            </a:r>
            <a:r>
              <a:rPr lang="cs-CZ" b="1" dirty="0" smtClean="0">
                <a:solidFill>
                  <a:schemeClr val="tx1"/>
                </a:solidFill>
              </a:rPr>
              <a:t>školy: </a:t>
            </a:r>
            <a:r>
              <a:rPr lang="cs-CZ" dirty="0">
                <a:solidFill>
                  <a:schemeClr val="tx1"/>
                </a:solidFill>
              </a:rPr>
              <a:t>Základní škola a mateřská škola,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</a:p>
          <a:p>
            <a:pPr algn="l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Svoboda </a:t>
            </a:r>
            <a:r>
              <a:rPr lang="cs-CZ" dirty="0">
                <a:solidFill>
                  <a:schemeClr val="tx1"/>
                </a:solidFill>
              </a:rPr>
              <a:t>nad  Úpou, okres Trutnov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Autor: </a:t>
            </a:r>
            <a:r>
              <a:rPr lang="cs-CZ" dirty="0">
                <a:solidFill>
                  <a:schemeClr val="tx1"/>
                </a:solidFill>
              </a:rPr>
              <a:t>Mgr. </a:t>
            </a:r>
            <a:r>
              <a:rPr lang="cs-CZ" dirty="0" smtClean="0">
                <a:solidFill>
                  <a:schemeClr val="tx1"/>
                </a:solidFill>
              </a:rPr>
              <a:t>Milada Pleskačová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Datum: </a:t>
            </a:r>
            <a:r>
              <a:rPr lang="cs-CZ" dirty="0"/>
              <a:t>1</a:t>
            </a:r>
            <a:r>
              <a:rPr lang="cs-CZ" dirty="0" smtClean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10. </a:t>
            </a:r>
            <a:r>
              <a:rPr lang="cs-CZ" dirty="0" smtClean="0">
                <a:solidFill>
                  <a:schemeClr val="tx1"/>
                </a:solidFill>
              </a:rPr>
              <a:t>2012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VY_12_INOVACE_1.2.2PRV2,3_26 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     </a:t>
            </a:r>
            <a:r>
              <a:rPr lang="cs-CZ" b="1" dirty="0" smtClean="0"/>
              <a:t>Sousední státy ČR</a:t>
            </a:r>
            <a:r>
              <a:rPr lang="cs-CZ" b="1" dirty="0" smtClean="0">
                <a:solidFill>
                  <a:schemeClr val="tx1"/>
                </a:solidFill>
              </a:rPr>
              <a:t>                </a:t>
            </a:r>
            <a:r>
              <a:rPr lang="cs-CZ" b="1" dirty="0" smtClean="0">
                <a:solidFill>
                  <a:schemeClr val="tx1"/>
                </a:solidFill>
              </a:rPr>
              <a:t>     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Ročník:  </a:t>
            </a:r>
            <a:r>
              <a:rPr lang="cs-CZ" dirty="0" smtClean="0">
                <a:solidFill>
                  <a:schemeClr val="tx1"/>
                </a:solidFill>
              </a:rPr>
              <a:t>3. 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>
                <a:solidFill>
                  <a:schemeClr val="tx1"/>
                </a:solidFill>
              </a:rPr>
              <a:t>CZ.1.07/1.4.00/21.3068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69478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ndAc>
          <p:stSnd>
            <p:snd r:embed="rId2" name="camera.wav"/>
          </p:stSnd>
        </p:sndAc>
      </p:transition>
    </mc:Choice>
    <mc:Fallback>
      <p:transition spd="slow"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3200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3529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Georgia"/>
              </a:rPr>
              <a:t>	</a:t>
            </a:r>
            <a:r>
              <a:rPr lang="cs-CZ" sz="2400" dirty="0" smtClean="0">
                <a:latin typeface="Georgia"/>
              </a:rPr>
              <a:t>Materiál </a:t>
            </a:r>
            <a:r>
              <a:rPr lang="cs-CZ" sz="2400" dirty="0">
                <a:latin typeface="Georgia"/>
              </a:rPr>
              <a:t>je určen žákům 3.třídy k seznámení s učivem o </a:t>
            </a:r>
            <a:r>
              <a:rPr lang="cs-CZ" sz="2400" dirty="0" smtClean="0">
                <a:latin typeface="Georgia"/>
              </a:rPr>
              <a:t>sousedních státech naší vlasti. </a:t>
            </a:r>
            <a:endParaRPr lang="cs-CZ" sz="2400" dirty="0">
              <a:latin typeface="Georgia"/>
            </a:endParaRPr>
          </a:p>
          <a:p>
            <a:pPr algn="just"/>
            <a:r>
              <a:rPr lang="cs-CZ" sz="2400" dirty="0">
                <a:latin typeface="Georgia"/>
              </a:rPr>
              <a:t>	Materiál je inovativní tím, že je určen pro použití na interaktivní tabuli. Žáci se mohou do práce aktivně zapojit, informace se odkrývají postupně a žáci mohou dopředu odhadnout, co je na fotografii. Titulky k fotografii se odkryjí dodatečně ke kontrole. V materiálu jsou animované prvky pro zpestření výuky</a:t>
            </a:r>
            <a:r>
              <a:rPr lang="cs-CZ" sz="2400" dirty="0" smtClean="0">
                <a:latin typeface="Georgia"/>
              </a:rPr>
              <a:t>.</a:t>
            </a:r>
            <a:endParaRPr lang="cs-CZ" sz="2400" dirty="0">
              <a:latin typeface="Georgia"/>
            </a:endParaRPr>
          </a:p>
          <a:p>
            <a:pPr algn="just"/>
            <a:r>
              <a:rPr lang="cs-CZ" sz="2400" dirty="0">
                <a:latin typeface="Georgia"/>
              </a:rPr>
              <a:t>	</a:t>
            </a:r>
            <a:r>
              <a:rPr lang="cs-CZ" sz="2400" dirty="0" smtClean="0">
                <a:latin typeface="Georgia"/>
              </a:rPr>
              <a:t>Materiál podporuje čtenářskou a informační gramotnost, poskytuje rozšiřující informace a souvislosti, není výčtem učiva, je pouze podkladem pro práci učitele. </a:t>
            </a:r>
            <a:endParaRPr lang="cs-CZ" sz="2400" dirty="0"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281490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ndAc>
          <p:stSnd>
            <p:snd r:embed="rId2" name="camera.wav"/>
          </p:stSnd>
        </p:sndAc>
      </p:transition>
    </mc:Choice>
    <mc:Fallback>
      <p:transition spd="slow"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2924944"/>
            <a:ext cx="6336704" cy="720080"/>
          </a:xfrm>
        </p:spPr>
        <p:txBody>
          <a:bodyPr/>
          <a:lstStyle/>
          <a:p>
            <a:r>
              <a:rPr lang="cs-CZ" sz="4400" b="1" dirty="0" smtClean="0"/>
              <a:t>Sousední státy ČR</a:t>
            </a:r>
            <a:endParaRPr lang="cs-CZ" sz="44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18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400800" cy="825272"/>
          </a:xfrm>
        </p:spPr>
        <p:txBody>
          <a:bodyPr>
            <a:normAutofit fontScale="92500"/>
          </a:bodyPr>
          <a:lstStyle/>
          <a:p>
            <a:pPr marL="4572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Česká republika leží v srdci Evropy.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648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260648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Evropská unie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906979"/>
            <a:ext cx="2679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Česká republika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059832" y="1430199"/>
            <a:ext cx="1512168" cy="2862897"/>
          </a:xfrm>
          <a:prstGeom prst="straightConnector1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004048" y="3068960"/>
            <a:ext cx="1440160" cy="864096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444208" y="2569259"/>
            <a:ext cx="1483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Polsko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4932040" y="3933056"/>
            <a:ext cx="1512168" cy="504056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372199" y="3491864"/>
            <a:ext cx="2269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Slovensko</a:t>
            </a:r>
            <a:endParaRPr lang="cs-CZ" sz="32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483768" y="4581128"/>
            <a:ext cx="2088232" cy="144016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95536" y="4293096"/>
            <a:ext cx="2157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Rakousko</a:t>
            </a:r>
            <a:endParaRPr lang="cs-CZ" sz="3200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 flipV="1">
            <a:off x="2195736" y="3491864"/>
            <a:ext cx="1872208" cy="584775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76720" y="2996952"/>
            <a:ext cx="20833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Německo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60558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6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7749480" cy="864096"/>
          </a:xfrm>
        </p:spPr>
        <p:txBody>
          <a:bodyPr/>
          <a:lstStyle/>
          <a:p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80" y="116632"/>
            <a:ext cx="8820496" cy="6615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476672"/>
            <a:ext cx="1483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Polsko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332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5603654"/>
              </p:ext>
            </p:extLst>
          </p:nvPr>
        </p:nvGraphicFramePr>
        <p:xfrm>
          <a:off x="107504" y="260648"/>
          <a:ext cx="8928992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63888" y="62068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Polsko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9993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37834" y="3789040"/>
            <a:ext cx="2706166" cy="1224136"/>
          </a:xfrm>
        </p:spPr>
        <p:txBody>
          <a:bodyPr/>
          <a:lstStyle/>
          <a:p>
            <a:r>
              <a:rPr lang="cs-CZ" sz="4000" dirty="0" smtClean="0">
                <a:solidFill>
                  <a:srgbClr val="C00000"/>
                </a:solidFill>
              </a:rPr>
              <a:t>Varšava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6" name="Picture 2" descr="http://upload.wikimedia.org/wikipedia/commons/7/70/Collage_of_views_of_Warsaw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6346"/>
            <a:ext cx="6186314" cy="6675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 rot="1980647">
            <a:off x="6138406" y="1894221"/>
            <a:ext cx="3275771" cy="629746"/>
          </a:xfrm>
        </p:spPr>
        <p:txBody>
          <a:bodyPr/>
          <a:lstStyle/>
          <a:p>
            <a:r>
              <a:rPr lang="cs-CZ" sz="2400" dirty="0" smtClean="0"/>
              <a:t>Hlavní město Polska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32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f/f0/EU_location_SV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9478"/>
            <a:ext cx="8890544" cy="666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548680"/>
            <a:ext cx="2529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Slovensko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52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25456301"/>
              </p:ext>
            </p:extLst>
          </p:nvPr>
        </p:nvGraphicFramePr>
        <p:xfrm>
          <a:off x="107504" y="260648"/>
          <a:ext cx="8928992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19872" y="764704"/>
            <a:ext cx="27011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Slovensko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54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5/59/Bratislava_Monta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1864"/>
            <a:ext cx="4705436" cy="6654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28964" y="1628800"/>
            <a:ext cx="4115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město Slovenska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3140968"/>
            <a:ext cx="24561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Bratislava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118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5/59/EU_location_AU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16632"/>
            <a:ext cx="8848755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476672"/>
            <a:ext cx="2897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Rakousko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49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6021087"/>
              </p:ext>
            </p:extLst>
          </p:nvPr>
        </p:nvGraphicFramePr>
        <p:xfrm>
          <a:off x="107504" y="260648"/>
          <a:ext cx="8928992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635896" y="548680"/>
            <a:ext cx="23739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Rakousko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9205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commons/7/7c/Collage_von_Wi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1495"/>
            <a:ext cx="6689872" cy="668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41392" y="764704"/>
            <a:ext cx="220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město Rakouska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2280" y="2564904"/>
            <a:ext cx="17716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Vídeň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38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0" y="151055"/>
            <a:ext cx="7848488" cy="6597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276872"/>
            <a:ext cx="23185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Německo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0260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58969346"/>
              </p:ext>
            </p:extLst>
          </p:nvPr>
        </p:nvGraphicFramePr>
        <p:xfrm>
          <a:off x="107504" y="260648"/>
          <a:ext cx="8928992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491880" y="692696"/>
            <a:ext cx="22274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Německo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3859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A16F842C-505C-4BE3-B366-952839081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graphicEl>
                                              <a:dgm id="{560C88F2-6DDF-4BC9-ACF0-971F88EE8A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75F09D02-0778-4AD9-9F17-75D39432A8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D511983F-0AFA-4BE4-81B3-6B2AA496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upload.wikimedia.org/wikipedia/commons/1/13/Overview_Berl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40" y="116631"/>
            <a:ext cx="4032448" cy="668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6" y="1412776"/>
            <a:ext cx="4427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Hlavní město Německa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2996952"/>
            <a:ext cx="25922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Berlín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229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80920" cy="216024"/>
          </a:xfrm>
        </p:spPr>
        <p:txBody>
          <a:bodyPr/>
          <a:lstStyle/>
          <a:p>
            <a:r>
              <a:rPr lang="cs-CZ" sz="1400" dirty="0" smtClean="0"/>
              <a:t>Seznam použitých materiálů: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568952" cy="6381328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/>
              <a:t>LIUZZO, David.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24.11.2012]. Dostupný na WWW: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upload.wikimedia.org/wikipedia/commons/a/ab/EU_location_CZE.png</a:t>
            </a:r>
            <a:r>
              <a:rPr lang="cs-CZ" sz="1100" dirty="0" smtClean="0"/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 LIUZZO, David.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4"/>
              </a:rPr>
              <a:t>http://upload.wikimedia.org/wikipedia/commons/3/36/EU_location_POL.png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5"/>
              </a:rPr>
              <a:t>http://upload.wikimedia.org/wikipedia/commons/1/12/Flag_of_Poland.svg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6"/>
              </a:rPr>
              <a:t>http://upload.wikimedia.org/wikipedia/commons/c/c9/Herb_Polski.svg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GNESENER1900.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7"/>
              </a:rPr>
              <a:t>http://upload.wikimedia.org/wikipedia/commons/7/70/Collage_of_views_of_Warsaw.PNG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LIUZZO, David.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8"/>
              </a:rPr>
              <a:t>http://upload.wikimedia.org/wikipedia/commons/f/f0/EU_location_SVK.png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9"/>
              </a:rPr>
              <a:t>http://upload.wikimedia.org/wikipedia/commons/e/e6/Flag_of_Slovakia.svg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0"/>
              </a:rPr>
              <a:t>http://upload.wikimedia.org/wikipedia/commons/1/1a/Coat_of_Arms_of_Slovakia.svg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MATISSEK.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1"/>
              </a:rPr>
              <a:t>http://upload.wikimedia.org/wikipedia/commons/5/59/Bratislava_Montage.jpg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LIUZZO, David.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2"/>
              </a:rPr>
              <a:t>http://upload.wikimedia.org/wikipedia/commons/5/59/EU_location_AUT.png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3"/>
              </a:rPr>
              <a:t>http://upload.wikimedia.org/wikipedia/commons/4/41/Flag_of_Austria.svg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4"/>
              </a:rPr>
              <a:t>http://upload.wikimedia.org/wikipedia/commons/a/a0/Austria_Bundesadler.svg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en-US" sz="1100" dirty="0" smtClean="0">
                <a:effectLst/>
              </a:rPr>
              <a:t>DOMSER. </a:t>
            </a:r>
            <a:r>
              <a:rPr lang="en-US" sz="1100" i="1" dirty="0" smtClean="0">
                <a:effectLst/>
              </a:rPr>
              <a:t>Wikimedia Commons</a:t>
            </a:r>
            <a:r>
              <a:rPr lang="en-US" sz="1100" dirty="0" smtClean="0">
                <a:effectLst/>
              </a:rPr>
              <a:t> [online]. [cit. 27.11.2012]. </a:t>
            </a:r>
            <a:r>
              <a:rPr lang="en-US" sz="1100" dirty="0" err="1" smtClean="0">
                <a:effectLst/>
              </a:rPr>
              <a:t>Dostupný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na</a:t>
            </a:r>
            <a:r>
              <a:rPr lang="en-US" sz="1100" dirty="0" smtClean="0">
                <a:effectLst/>
              </a:rPr>
              <a:t> WWW: </a:t>
            </a:r>
            <a:r>
              <a:rPr lang="en-US" sz="1100" dirty="0" smtClean="0">
                <a:effectLst/>
                <a:hlinkClick r:id="rId15"/>
              </a:rPr>
              <a:t>http://upload.wikimedia.org/wikipedia/commons/7/7c/Collage_von_Wien.jpg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NUCLEARVACUUM.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6"/>
              </a:rPr>
              <a:t>http://upload.wikimedia.org/wikipedia/commons/2/26/EU-Germany.svg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7"/>
              </a:rPr>
              <a:t>http://upload.wikimedia.org/wikipedia/commons/b/ba/Flag_of_Germany.svg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VOLNÉ DÍLO.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8"/>
              </a:rPr>
              <a:t>http://upload.wikimedia.org/wikipedia/commons/8/80/Coat_of_Arms_of_Germany.svg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>© BERLIN PARTNER/FTB-WERBEFOTOGRAFIE/MYSELF (MONTAGE). </a:t>
            </a:r>
            <a:r>
              <a:rPr lang="cs-CZ" sz="1100" i="1" dirty="0" err="1" smtClean="0">
                <a:effectLst/>
              </a:rPr>
              <a:t>Wikimedia</a:t>
            </a:r>
            <a:r>
              <a:rPr lang="cs-CZ" sz="1100" i="1" dirty="0" smtClean="0">
                <a:effectLst/>
              </a:rPr>
              <a:t> </a:t>
            </a:r>
            <a:r>
              <a:rPr lang="cs-CZ" sz="1100" i="1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[online]. [cit. 27.11.2012]. Dostupný na WWW: </a:t>
            </a:r>
            <a:r>
              <a:rPr lang="cs-CZ" sz="1100" dirty="0" smtClean="0">
                <a:effectLst/>
                <a:hlinkClick r:id="rId19"/>
              </a:rPr>
              <a:t>http://upload.wikimedia.org/wikipedia/commons/1/13/Overview_Berlin.jpg</a:t>
            </a:r>
            <a:r>
              <a:rPr lang="cs-CZ" sz="1100" dirty="0" smtClean="0">
                <a:effectLst/>
              </a:rPr>
              <a:t> </a:t>
            </a:r>
          </a:p>
          <a:p>
            <a:pPr marL="0" indent="0">
              <a:buNone/>
            </a:pP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975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ndAc>
          <p:stSnd>
            <p:snd r:embed="rId2" name="camera.wav"/>
          </p:stSnd>
        </p:sndAc>
      </p:transition>
    </mc:Choice>
    <mc:Fallback>
      <p:transition spd="slow"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640960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Seznam použitých materiálů:</a:t>
            </a:r>
          </a:p>
          <a:p>
            <a:endParaRPr lang="cs-CZ" sz="1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1. vyd. Brno: Nová škola, 2008, 2 sv. Duhová</a:t>
            </a:r>
          </a:p>
          <a:p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řada. ISBN 978-80-7289-097-2. </a:t>
            </a:r>
          </a:p>
          <a:p>
            <a:endParaRPr lang="cs-CZ" sz="12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>
              <a:spcBef>
                <a:spcPct val="20000"/>
              </a:spcBef>
            </a:pPr>
            <a:endParaRPr lang="cs-CZ" sz="1200" dirty="0">
              <a:solidFill>
                <a:prstClr val="black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Metodický průvodce učební prvouka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. Ilustrace Alena </a:t>
            </a:r>
            <a:r>
              <a:rPr lang="cs-CZ" sz="1200" dirty="0" err="1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Baisová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ea typeface="Calibri"/>
                <a:cs typeface="Arial" pitchFamily="34" charset="0"/>
              </a:rPr>
              <a:t>. Brno: Nová škola, 2004, 43 s. ISBN 80-728-9065-4.</a:t>
            </a:r>
          </a:p>
          <a:p>
            <a:pPr>
              <a:spcBef>
                <a:spcPct val="20000"/>
              </a:spcBef>
            </a:pPr>
            <a:endParaRPr lang="cs-CZ" sz="1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Metodický průvodce učebnicí prvouka 3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Brno, nám. SNP 9: Nová škola, 2007, ISBN 80-7289-065-4.</a:t>
            </a:r>
          </a:p>
        </p:txBody>
      </p:sp>
    </p:spTree>
    <p:extLst>
      <p:ext uri="{BB962C8B-B14F-4D97-AF65-F5344CB8AC3E}">
        <p14:creationId xmlns:p14="http://schemas.microsoft.com/office/powerpoint/2010/main" val="877806874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s tikajícími hodinami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830</TotalTime>
  <Words>571</Words>
  <Application>Microsoft Office PowerPoint</Application>
  <PresentationFormat>Předvádění na obrazovce (4:3)</PresentationFormat>
  <Paragraphs>73</Paragraphs>
  <Slides>18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Šablona návrhu s tikajícími hodinami</vt:lpstr>
      <vt:lpstr>Prezentace aplikace PowerPoint</vt:lpstr>
      <vt:lpstr>Prezentace aplikace PowerPoint</vt:lpstr>
      <vt:lpstr>Sousední státy ČR</vt:lpstr>
      <vt:lpstr>Prezentace aplikace PowerPoint</vt:lpstr>
      <vt:lpstr>Prezentace aplikace PowerPoint</vt:lpstr>
      <vt:lpstr>Prezentace aplikace PowerPoint</vt:lpstr>
      <vt:lpstr>Varšava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použitých materiálů: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71</cp:revision>
  <dcterms:created xsi:type="dcterms:W3CDTF">2012-11-24T16:40:39Z</dcterms:created>
  <dcterms:modified xsi:type="dcterms:W3CDTF">2013-06-09T17:21:57Z</dcterms:modified>
</cp:coreProperties>
</file>