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78" r:id="rId4"/>
    <p:sldId id="281" r:id="rId5"/>
    <p:sldId id="286" r:id="rId6"/>
    <p:sldId id="283" r:id="rId7"/>
    <p:sldId id="285" r:id="rId8"/>
    <p:sldId id="282" r:id="rId9"/>
    <p:sldId id="290" r:id="rId10"/>
    <p:sldId id="287" r:id="rId11"/>
    <p:sldId id="291" r:id="rId12"/>
    <p:sldId id="277" r:id="rId13"/>
    <p:sldId id="276" r:id="rId14"/>
    <p:sldId id="292" r:id="rId15"/>
    <p:sldId id="293" r:id="rId16"/>
    <p:sldId id="295" r:id="rId17"/>
    <p:sldId id="296" r:id="rId18"/>
    <p:sldId id="297" r:id="rId19"/>
    <p:sldId id="275" r:id="rId20"/>
    <p:sldId id="273" r:id="rId21"/>
    <p:sldId id="274" r:id="rId22"/>
    <p:sldId id="280" r:id="rId23"/>
    <p:sldId id="298" r:id="rId24"/>
    <p:sldId id="260" r:id="rId25"/>
    <p:sldId id="30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20E0DC-6BEC-4478-8693-AB0ABF169F37}" type="doc">
      <dgm:prSet loTypeId="urn:microsoft.com/office/officeart/2005/8/layout/hierarchy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C6928C6-2A50-45C9-965C-8606755792BE}">
      <dgm:prSet phldrT="[Text]" custT="1"/>
      <dgm:spPr/>
      <dgm:t>
        <a:bodyPr/>
        <a:lstStyle/>
        <a:p>
          <a:r>
            <a:rPr lang="cs-CZ" sz="4000" b="1" dirty="0" smtClean="0"/>
            <a:t>Která planeta je největší?</a:t>
          </a:r>
          <a:endParaRPr lang="cs-CZ" sz="4000" b="1" dirty="0"/>
        </a:p>
      </dgm:t>
    </dgm:pt>
    <dgm:pt modelId="{B5ED0240-C301-4E29-8760-488330487B29}" type="parTrans" cxnId="{89832031-9EC8-4B2F-94CC-25DB99464018}">
      <dgm:prSet/>
      <dgm:spPr/>
      <dgm:t>
        <a:bodyPr/>
        <a:lstStyle/>
        <a:p>
          <a:endParaRPr lang="cs-CZ"/>
        </a:p>
      </dgm:t>
    </dgm:pt>
    <dgm:pt modelId="{DF62EDD9-07D9-44C6-A3C5-B7202D161BAC}" type="sibTrans" cxnId="{89832031-9EC8-4B2F-94CC-25DB99464018}">
      <dgm:prSet/>
      <dgm:spPr/>
      <dgm:t>
        <a:bodyPr/>
        <a:lstStyle/>
        <a:p>
          <a:endParaRPr lang="cs-CZ"/>
        </a:p>
      </dgm:t>
    </dgm:pt>
    <dgm:pt modelId="{4593D4C4-28FC-497B-AA6D-CE7BF9F9B369}">
      <dgm:prSet phldrT="[Text]" custT="1"/>
      <dgm:spPr/>
      <dgm:t>
        <a:bodyPr/>
        <a:lstStyle/>
        <a:p>
          <a:r>
            <a:rPr lang="cs-CZ" sz="4400" dirty="0" smtClean="0"/>
            <a:t>Slunce.</a:t>
          </a:r>
          <a:endParaRPr lang="cs-CZ" sz="4400" dirty="0"/>
        </a:p>
      </dgm:t>
    </dgm:pt>
    <dgm:pt modelId="{1062B4DD-A758-429B-B530-1AA587467769}" type="parTrans" cxnId="{9D31CECB-CB76-4D9B-AA52-1E6F61D80CE6}">
      <dgm:prSet/>
      <dgm:spPr/>
      <dgm:t>
        <a:bodyPr/>
        <a:lstStyle/>
        <a:p>
          <a:endParaRPr lang="cs-CZ"/>
        </a:p>
      </dgm:t>
    </dgm:pt>
    <dgm:pt modelId="{2B51C794-D19B-45D4-A838-B75F6FEB1EE6}" type="sibTrans" cxnId="{9D31CECB-CB76-4D9B-AA52-1E6F61D80CE6}">
      <dgm:prSet/>
      <dgm:spPr/>
      <dgm:t>
        <a:bodyPr/>
        <a:lstStyle/>
        <a:p>
          <a:endParaRPr lang="cs-CZ"/>
        </a:p>
      </dgm:t>
    </dgm:pt>
    <dgm:pt modelId="{0428A8ED-1E8B-4B3C-8B95-4404ED735B84}">
      <dgm:prSet phldrT="[Text]" custT="1"/>
      <dgm:spPr/>
      <dgm:t>
        <a:bodyPr/>
        <a:lstStyle/>
        <a:p>
          <a:r>
            <a:rPr lang="cs-CZ" sz="4400" dirty="0" smtClean="0"/>
            <a:t>Saturn.</a:t>
          </a:r>
          <a:endParaRPr lang="cs-CZ" sz="4400" dirty="0"/>
        </a:p>
      </dgm:t>
    </dgm:pt>
    <dgm:pt modelId="{2D14702F-DB60-4E54-A5D4-1E0230841CE9}" type="parTrans" cxnId="{3D12688A-0603-4CE3-B10C-FB7B7C3BC610}">
      <dgm:prSet/>
      <dgm:spPr/>
      <dgm:t>
        <a:bodyPr/>
        <a:lstStyle/>
        <a:p>
          <a:endParaRPr lang="cs-CZ"/>
        </a:p>
      </dgm:t>
    </dgm:pt>
    <dgm:pt modelId="{09DDE515-F11F-4D2D-9964-D550AE3FAAFF}" type="sibTrans" cxnId="{3D12688A-0603-4CE3-B10C-FB7B7C3BC610}">
      <dgm:prSet/>
      <dgm:spPr/>
      <dgm:t>
        <a:bodyPr/>
        <a:lstStyle/>
        <a:p>
          <a:endParaRPr lang="cs-CZ"/>
        </a:p>
      </dgm:t>
    </dgm:pt>
    <dgm:pt modelId="{B16A0CAF-0DC5-484F-BFA9-CAA75FB46E4B}">
      <dgm:prSet phldrT="[Text]" custT="1"/>
      <dgm:spPr/>
      <dgm:t>
        <a:bodyPr/>
        <a:lstStyle/>
        <a:p>
          <a:r>
            <a:rPr lang="cs-CZ" sz="4400" dirty="0" smtClean="0"/>
            <a:t>Jupiter.</a:t>
          </a:r>
          <a:endParaRPr lang="cs-CZ" sz="4400" dirty="0"/>
        </a:p>
      </dgm:t>
    </dgm:pt>
    <dgm:pt modelId="{281561DF-0F5B-43FE-B10C-509B659C977B}" type="parTrans" cxnId="{17CD47AD-6205-4E44-852A-B528F3EEE316}">
      <dgm:prSet/>
      <dgm:spPr/>
      <dgm:t>
        <a:bodyPr/>
        <a:lstStyle/>
        <a:p>
          <a:endParaRPr lang="cs-CZ"/>
        </a:p>
      </dgm:t>
    </dgm:pt>
    <dgm:pt modelId="{8E43A039-4ED0-434A-B6E4-07F9589CEBA2}" type="sibTrans" cxnId="{17CD47AD-6205-4E44-852A-B528F3EEE316}">
      <dgm:prSet/>
      <dgm:spPr/>
      <dgm:t>
        <a:bodyPr/>
        <a:lstStyle/>
        <a:p>
          <a:endParaRPr lang="cs-CZ"/>
        </a:p>
      </dgm:t>
    </dgm:pt>
    <dgm:pt modelId="{0D54A639-980A-441B-BEAF-735E99771312}" type="pres">
      <dgm:prSet presAssocID="{B320E0DC-6BEC-4478-8693-AB0ABF169F3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F80DF9-6D83-4743-9828-073D7BFE3CA1}" type="pres">
      <dgm:prSet presAssocID="{3C6928C6-2A50-45C9-965C-8606755792BE}" presName="root" presStyleCnt="0"/>
      <dgm:spPr/>
    </dgm:pt>
    <dgm:pt modelId="{0DB22A0C-41DC-4E3F-BBEC-0CB18B6ECEAC}" type="pres">
      <dgm:prSet presAssocID="{3C6928C6-2A50-45C9-965C-8606755792BE}" presName="rootComposite" presStyleCnt="0"/>
      <dgm:spPr/>
    </dgm:pt>
    <dgm:pt modelId="{2761833E-5A79-4CF3-82D6-0FFDBCD2A67C}" type="pres">
      <dgm:prSet presAssocID="{3C6928C6-2A50-45C9-965C-8606755792BE}" presName="rootText" presStyleLbl="node1" presStyleIdx="0" presStyleCnt="1" custScaleX="304211"/>
      <dgm:spPr/>
      <dgm:t>
        <a:bodyPr/>
        <a:lstStyle/>
        <a:p>
          <a:endParaRPr lang="cs-CZ"/>
        </a:p>
      </dgm:t>
    </dgm:pt>
    <dgm:pt modelId="{BFEE355E-74F6-449C-9F6B-525AC2249F5D}" type="pres">
      <dgm:prSet presAssocID="{3C6928C6-2A50-45C9-965C-8606755792BE}" presName="rootConnector" presStyleLbl="node1" presStyleIdx="0" presStyleCnt="1"/>
      <dgm:spPr/>
      <dgm:t>
        <a:bodyPr/>
        <a:lstStyle/>
        <a:p>
          <a:endParaRPr lang="cs-CZ"/>
        </a:p>
      </dgm:t>
    </dgm:pt>
    <dgm:pt modelId="{553BB5A0-8365-4C75-A20A-514482A3D7CA}" type="pres">
      <dgm:prSet presAssocID="{3C6928C6-2A50-45C9-965C-8606755792BE}" presName="childShape" presStyleCnt="0"/>
      <dgm:spPr/>
    </dgm:pt>
    <dgm:pt modelId="{ED1B0F29-A7D8-44F7-B1B1-989542961014}" type="pres">
      <dgm:prSet presAssocID="{1062B4DD-A758-429B-B530-1AA587467769}" presName="Name13" presStyleLbl="parChTrans1D2" presStyleIdx="0" presStyleCnt="3"/>
      <dgm:spPr/>
      <dgm:t>
        <a:bodyPr/>
        <a:lstStyle/>
        <a:p>
          <a:endParaRPr lang="cs-CZ"/>
        </a:p>
      </dgm:t>
    </dgm:pt>
    <dgm:pt modelId="{2CABD307-76FA-4234-8A85-EC2F0DA9F116}" type="pres">
      <dgm:prSet presAssocID="{4593D4C4-28FC-497B-AA6D-CE7BF9F9B369}" presName="childText" presStyleLbl="bgAcc1" presStyleIdx="0" presStyleCnt="3" custLinFactNeighborX="691" custLinFactNeighborY="18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13523-3148-4387-9826-9136BC5267D8}" type="pres">
      <dgm:prSet presAssocID="{2D14702F-DB60-4E54-A5D4-1E0230841CE9}" presName="Name13" presStyleLbl="parChTrans1D2" presStyleIdx="1" presStyleCnt="3"/>
      <dgm:spPr/>
      <dgm:t>
        <a:bodyPr/>
        <a:lstStyle/>
        <a:p>
          <a:endParaRPr lang="cs-CZ"/>
        </a:p>
      </dgm:t>
    </dgm:pt>
    <dgm:pt modelId="{ABD2C9BB-8A2B-49F1-BE91-DBCDEF303717}" type="pres">
      <dgm:prSet presAssocID="{0428A8ED-1E8B-4B3C-8B95-4404ED735B84}" presName="childText" presStyleLbl="bgAcc1" presStyleIdx="1" presStyleCnt="3" custLinFactNeighborX="1546" custLinFactNeighborY="-14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821D6C-D1DF-4D2A-B5E6-B4BF994B4C9C}" type="pres">
      <dgm:prSet presAssocID="{281561DF-0F5B-43FE-B10C-509B659C977B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5065674-98E8-4422-B7E7-18CD03790BBE}" type="pres">
      <dgm:prSet presAssocID="{B16A0CAF-0DC5-484F-BFA9-CAA75FB46E4B}" presName="childText" presStyleLbl="bgAcc1" presStyleIdx="2" presStyleCnt="3" custScaleX="1018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E321724-4A30-4AA3-9252-0C2ADEABE2B3}" type="presOf" srcId="{4593D4C4-28FC-497B-AA6D-CE7BF9F9B369}" destId="{2CABD307-76FA-4234-8A85-EC2F0DA9F116}" srcOrd="0" destOrd="0" presId="urn:microsoft.com/office/officeart/2005/8/layout/hierarchy3"/>
    <dgm:cxn modelId="{142A39C6-8A83-4260-90A5-AB658ABE32C0}" type="presOf" srcId="{3C6928C6-2A50-45C9-965C-8606755792BE}" destId="{BFEE355E-74F6-449C-9F6B-525AC2249F5D}" srcOrd="1" destOrd="0" presId="urn:microsoft.com/office/officeart/2005/8/layout/hierarchy3"/>
    <dgm:cxn modelId="{CC84A1BB-7C6E-453C-8CB6-E10FC5457BB7}" type="presOf" srcId="{1062B4DD-A758-429B-B530-1AA587467769}" destId="{ED1B0F29-A7D8-44F7-B1B1-989542961014}" srcOrd="0" destOrd="0" presId="urn:microsoft.com/office/officeart/2005/8/layout/hierarchy3"/>
    <dgm:cxn modelId="{89832031-9EC8-4B2F-94CC-25DB99464018}" srcId="{B320E0DC-6BEC-4478-8693-AB0ABF169F37}" destId="{3C6928C6-2A50-45C9-965C-8606755792BE}" srcOrd="0" destOrd="0" parTransId="{B5ED0240-C301-4E29-8760-488330487B29}" sibTransId="{DF62EDD9-07D9-44C6-A3C5-B7202D161BAC}"/>
    <dgm:cxn modelId="{6B33E487-680A-4BDE-941B-3E0B9817DE14}" type="presOf" srcId="{B16A0CAF-0DC5-484F-BFA9-CAA75FB46E4B}" destId="{D5065674-98E8-4422-B7E7-18CD03790BBE}" srcOrd="0" destOrd="0" presId="urn:microsoft.com/office/officeart/2005/8/layout/hierarchy3"/>
    <dgm:cxn modelId="{C22D16E6-3A67-4D0A-BBAD-ADB0F8C6F5CE}" type="presOf" srcId="{281561DF-0F5B-43FE-B10C-509B659C977B}" destId="{B3821D6C-D1DF-4D2A-B5E6-B4BF994B4C9C}" srcOrd="0" destOrd="0" presId="urn:microsoft.com/office/officeart/2005/8/layout/hierarchy3"/>
    <dgm:cxn modelId="{EC3F25B5-5B2D-4340-A899-D4E2C1BDB5ED}" type="presOf" srcId="{2D14702F-DB60-4E54-A5D4-1E0230841CE9}" destId="{C0B13523-3148-4387-9826-9136BC5267D8}" srcOrd="0" destOrd="0" presId="urn:microsoft.com/office/officeart/2005/8/layout/hierarchy3"/>
    <dgm:cxn modelId="{9D31CECB-CB76-4D9B-AA52-1E6F61D80CE6}" srcId="{3C6928C6-2A50-45C9-965C-8606755792BE}" destId="{4593D4C4-28FC-497B-AA6D-CE7BF9F9B369}" srcOrd="0" destOrd="0" parTransId="{1062B4DD-A758-429B-B530-1AA587467769}" sibTransId="{2B51C794-D19B-45D4-A838-B75F6FEB1EE6}"/>
    <dgm:cxn modelId="{17CD47AD-6205-4E44-852A-B528F3EEE316}" srcId="{3C6928C6-2A50-45C9-965C-8606755792BE}" destId="{B16A0CAF-0DC5-484F-BFA9-CAA75FB46E4B}" srcOrd="2" destOrd="0" parTransId="{281561DF-0F5B-43FE-B10C-509B659C977B}" sibTransId="{8E43A039-4ED0-434A-B6E4-07F9589CEBA2}"/>
    <dgm:cxn modelId="{49E35AB7-DB71-4B4D-BA2C-55977D7D21DB}" type="presOf" srcId="{3C6928C6-2A50-45C9-965C-8606755792BE}" destId="{2761833E-5A79-4CF3-82D6-0FFDBCD2A67C}" srcOrd="0" destOrd="0" presId="urn:microsoft.com/office/officeart/2005/8/layout/hierarchy3"/>
    <dgm:cxn modelId="{3D12688A-0603-4CE3-B10C-FB7B7C3BC610}" srcId="{3C6928C6-2A50-45C9-965C-8606755792BE}" destId="{0428A8ED-1E8B-4B3C-8B95-4404ED735B84}" srcOrd="1" destOrd="0" parTransId="{2D14702F-DB60-4E54-A5D4-1E0230841CE9}" sibTransId="{09DDE515-F11F-4D2D-9964-D550AE3FAAFF}"/>
    <dgm:cxn modelId="{61C992A7-3D67-46D7-99AF-873A51840F78}" type="presOf" srcId="{B320E0DC-6BEC-4478-8693-AB0ABF169F37}" destId="{0D54A639-980A-441B-BEAF-735E99771312}" srcOrd="0" destOrd="0" presId="urn:microsoft.com/office/officeart/2005/8/layout/hierarchy3"/>
    <dgm:cxn modelId="{CECE67A7-D7A2-462E-9C06-D0ADB319A5E3}" type="presOf" srcId="{0428A8ED-1E8B-4B3C-8B95-4404ED735B84}" destId="{ABD2C9BB-8A2B-49F1-BE91-DBCDEF303717}" srcOrd="0" destOrd="0" presId="urn:microsoft.com/office/officeart/2005/8/layout/hierarchy3"/>
    <dgm:cxn modelId="{56668FFD-0101-4F87-B3B5-4C68977EC611}" type="presParOf" srcId="{0D54A639-980A-441B-BEAF-735E99771312}" destId="{5BF80DF9-6D83-4743-9828-073D7BFE3CA1}" srcOrd="0" destOrd="0" presId="urn:microsoft.com/office/officeart/2005/8/layout/hierarchy3"/>
    <dgm:cxn modelId="{97788E84-821D-4FFD-970D-0F654ECBE66A}" type="presParOf" srcId="{5BF80DF9-6D83-4743-9828-073D7BFE3CA1}" destId="{0DB22A0C-41DC-4E3F-BBEC-0CB18B6ECEAC}" srcOrd="0" destOrd="0" presId="urn:microsoft.com/office/officeart/2005/8/layout/hierarchy3"/>
    <dgm:cxn modelId="{6224ECA1-F624-4149-AB8D-5DB829B306AA}" type="presParOf" srcId="{0DB22A0C-41DC-4E3F-BBEC-0CB18B6ECEAC}" destId="{2761833E-5A79-4CF3-82D6-0FFDBCD2A67C}" srcOrd="0" destOrd="0" presId="urn:microsoft.com/office/officeart/2005/8/layout/hierarchy3"/>
    <dgm:cxn modelId="{A476E715-E9A9-420E-965E-5D8CBBFAB0CB}" type="presParOf" srcId="{0DB22A0C-41DC-4E3F-BBEC-0CB18B6ECEAC}" destId="{BFEE355E-74F6-449C-9F6B-525AC2249F5D}" srcOrd="1" destOrd="0" presId="urn:microsoft.com/office/officeart/2005/8/layout/hierarchy3"/>
    <dgm:cxn modelId="{BFFAF648-1ECD-44DD-967F-5B7108B02A24}" type="presParOf" srcId="{5BF80DF9-6D83-4743-9828-073D7BFE3CA1}" destId="{553BB5A0-8365-4C75-A20A-514482A3D7CA}" srcOrd="1" destOrd="0" presId="urn:microsoft.com/office/officeart/2005/8/layout/hierarchy3"/>
    <dgm:cxn modelId="{9390A935-48E4-4320-AAE6-A244CCC35C3C}" type="presParOf" srcId="{553BB5A0-8365-4C75-A20A-514482A3D7CA}" destId="{ED1B0F29-A7D8-44F7-B1B1-989542961014}" srcOrd="0" destOrd="0" presId="urn:microsoft.com/office/officeart/2005/8/layout/hierarchy3"/>
    <dgm:cxn modelId="{40BAFEEF-3F3D-4143-B592-B280619BC9F3}" type="presParOf" srcId="{553BB5A0-8365-4C75-A20A-514482A3D7CA}" destId="{2CABD307-76FA-4234-8A85-EC2F0DA9F116}" srcOrd="1" destOrd="0" presId="urn:microsoft.com/office/officeart/2005/8/layout/hierarchy3"/>
    <dgm:cxn modelId="{4EBF4F6C-4C5E-40D7-AC1A-A824FE912C7C}" type="presParOf" srcId="{553BB5A0-8365-4C75-A20A-514482A3D7CA}" destId="{C0B13523-3148-4387-9826-9136BC5267D8}" srcOrd="2" destOrd="0" presId="urn:microsoft.com/office/officeart/2005/8/layout/hierarchy3"/>
    <dgm:cxn modelId="{7091E4CC-4ACE-43AD-B2E6-D301C96300A6}" type="presParOf" srcId="{553BB5A0-8365-4C75-A20A-514482A3D7CA}" destId="{ABD2C9BB-8A2B-49F1-BE91-DBCDEF303717}" srcOrd="3" destOrd="0" presId="urn:microsoft.com/office/officeart/2005/8/layout/hierarchy3"/>
    <dgm:cxn modelId="{007C76EE-31F4-4113-8B45-57B8413B00D0}" type="presParOf" srcId="{553BB5A0-8365-4C75-A20A-514482A3D7CA}" destId="{B3821D6C-D1DF-4D2A-B5E6-B4BF994B4C9C}" srcOrd="4" destOrd="0" presId="urn:microsoft.com/office/officeart/2005/8/layout/hierarchy3"/>
    <dgm:cxn modelId="{309F6663-6F17-491B-816B-3AD51CB26E45}" type="presParOf" srcId="{553BB5A0-8365-4C75-A20A-514482A3D7CA}" destId="{D5065674-98E8-4422-B7E7-18CD03790BBE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65F444-5661-47F4-9804-D6A2746D5FCF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FF7142-F479-4F57-881F-ABF93965BFD7}">
      <dgm:prSet phldrT="[Text]" custT="1"/>
      <dgm:spPr>
        <a:solidFill>
          <a:schemeClr val="accent2"/>
        </a:solidFill>
      </dgm:spPr>
      <dgm:t>
        <a:bodyPr/>
        <a:lstStyle/>
        <a:p>
          <a:r>
            <a:rPr lang="cs-CZ" sz="3600" b="1" dirty="0" smtClean="0"/>
            <a:t>Kolik planet je v sluneční soustavě?</a:t>
          </a:r>
          <a:endParaRPr lang="cs-CZ" sz="3600" b="1" dirty="0"/>
        </a:p>
      </dgm:t>
    </dgm:pt>
    <dgm:pt modelId="{7B5B0006-6DFF-4A19-A686-A75FEA4F662B}" type="parTrans" cxnId="{89EABC7D-13E6-4386-AE92-8D3A4251FC64}">
      <dgm:prSet/>
      <dgm:spPr/>
      <dgm:t>
        <a:bodyPr/>
        <a:lstStyle/>
        <a:p>
          <a:endParaRPr lang="cs-CZ"/>
        </a:p>
      </dgm:t>
    </dgm:pt>
    <dgm:pt modelId="{F271748E-48ED-4E15-882A-E1916ABD2CBE}" type="sibTrans" cxnId="{89EABC7D-13E6-4386-AE92-8D3A4251FC64}">
      <dgm:prSet/>
      <dgm:spPr/>
      <dgm:t>
        <a:bodyPr/>
        <a:lstStyle/>
        <a:p>
          <a:endParaRPr lang="cs-CZ"/>
        </a:p>
      </dgm:t>
    </dgm:pt>
    <dgm:pt modelId="{33A1CF68-912F-43BC-8BC7-367F3E8646BC}">
      <dgm:prSet phldrT="[Text]" custT="1"/>
      <dgm:spPr/>
      <dgm:t>
        <a:bodyPr/>
        <a:lstStyle/>
        <a:p>
          <a:r>
            <a:rPr lang="cs-CZ" sz="4800" dirty="0" smtClean="0"/>
            <a:t>Sedm.</a:t>
          </a:r>
          <a:endParaRPr lang="cs-CZ" sz="4800" dirty="0"/>
        </a:p>
      </dgm:t>
    </dgm:pt>
    <dgm:pt modelId="{2AE0EB80-8CA7-4869-AE80-6E6E7C7E2E44}" type="parTrans" cxnId="{46D7A699-F972-4A22-AF7A-207E67C128F5}">
      <dgm:prSet/>
      <dgm:spPr/>
      <dgm:t>
        <a:bodyPr/>
        <a:lstStyle/>
        <a:p>
          <a:endParaRPr lang="cs-CZ"/>
        </a:p>
      </dgm:t>
    </dgm:pt>
    <dgm:pt modelId="{37E6C95B-5433-4E8E-A0EF-A5180FEB4303}" type="sibTrans" cxnId="{46D7A699-F972-4A22-AF7A-207E67C128F5}">
      <dgm:prSet/>
      <dgm:spPr/>
      <dgm:t>
        <a:bodyPr/>
        <a:lstStyle/>
        <a:p>
          <a:endParaRPr lang="cs-CZ"/>
        </a:p>
      </dgm:t>
    </dgm:pt>
    <dgm:pt modelId="{8ACBB14E-B12C-4590-9001-F479B83B0153}">
      <dgm:prSet phldrT="[Text]" custT="1"/>
      <dgm:spPr/>
      <dgm:t>
        <a:bodyPr/>
        <a:lstStyle/>
        <a:p>
          <a:r>
            <a:rPr lang="cs-CZ" sz="4800" dirty="0" smtClean="0"/>
            <a:t>Osm.</a:t>
          </a:r>
          <a:endParaRPr lang="cs-CZ" sz="4800" dirty="0"/>
        </a:p>
      </dgm:t>
    </dgm:pt>
    <dgm:pt modelId="{399C97E3-4E69-404D-AE9C-BD2C4EDD7112}" type="parTrans" cxnId="{89297C4B-8C7D-41E1-ACCF-062FD71AB49E}">
      <dgm:prSet/>
      <dgm:spPr/>
      <dgm:t>
        <a:bodyPr/>
        <a:lstStyle/>
        <a:p>
          <a:endParaRPr lang="cs-CZ"/>
        </a:p>
      </dgm:t>
    </dgm:pt>
    <dgm:pt modelId="{C633B54B-AB1A-4C55-B7FB-CC6196CF8D8B}" type="sibTrans" cxnId="{89297C4B-8C7D-41E1-ACCF-062FD71AB49E}">
      <dgm:prSet/>
      <dgm:spPr/>
      <dgm:t>
        <a:bodyPr/>
        <a:lstStyle/>
        <a:p>
          <a:endParaRPr lang="cs-CZ"/>
        </a:p>
      </dgm:t>
    </dgm:pt>
    <dgm:pt modelId="{C66C3E8F-BEDC-4AB8-995E-8FEC52891823}">
      <dgm:prSet phldrT="[Text]" custT="1"/>
      <dgm:spPr/>
      <dgm:t>
        <a:bodyPr/>
        <a:lstStyle/>
        <a:p>
          <a:r>
            <a:rPr lang="cs-CZ" sz="4800" dirty="0" smtClean="0"/>
            <a:t>Devět.</a:t>
          </a:r>
          <a:endParaRPr lang="cs-CZ" sz="4800" dirty="0"/>
        </a:p>
      </dgm:t>
    </dgm:pt>
    <dgm:pt modelId="{5683E467-0CBC-41B0-9B9C-C4F251C9B13D}" type="parTrans" cxnId="{9B52B20E-92F1-4D5B-A695-B551ABBB9C21}">
      <dgm:prSet/>
      <dgm:spPr/>
      <dgm:t>
        <a:bodyPr/>
        <a:lstStyle/>
        <a:p>
          <a:endParaRPr lang="cs-CZ"/>
        </a:p>
      </dgm:t>
    </dgm:pt>
    <dgm:pt modelId="{9132FBE6-803F-4443-9CCC-4E3C76141045}" type="sibTrans" cxnId="{9B52B20E-92F1-4D5B-A695-B551ABBB9C21}">
      <dgm:prSet/>
      <dgm:spPr/>
      <dgm:t>
        <a:bodyPr/>
        <a:lstStyle/>
        <a:p>
          <a:endParaRPr lang="cs-CZ"/>
        </a:p>
      </dgm:t>
    </dgm:pt>
    <dgm:pt modelId="{3180C025-91CC-4C7E-8715-8A2FC39832FA}" type="pres">
      <dgm:prSet presAssocID="{B665F444-5661-47F4-9804-D6A2746D5FC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8012AC7-DA69-4ED3-A1BB-90AC0C20D3CB}" type="pres">
      <dgm:prSet presAssocID="{2CFF7142-F479-4F57-881F-ABF93965BFD7}" presName="root" presStyleCnt="0"/>
      <dgm:spPr/>
    </dgm:pt>
    <dgm:pt modelId="{57CD759B-09CF-4A32-81EB-EE699A5A8F4F}" type="pres">
      <dgm:prSet presAssocID="{2CFF7142-F479-4F57-881F-ABF93965BFD7}" presName="rootComposite" presStyleCnt="0"/>
      <dgm:spPr/>
    </dgm:pt>
    <dgm:pt modelId="{2245D46A-C6D8-45FA-963D-AFAD0414468A}" type="pres">
      <dgm:prSet presAssocID="{2CFF7142-F479-4F57-881F-ABF93965BFD7}" presName="rootText" presStyleLbl="node1" presStyleIdx="0" presStyleCnt="1" custScaleX="308511"/>
      <dgm:spPr/>
      <dgm:t>
        <a:bodyPr/>
        <a:lstStyle/>
        <a:p>
          <a:endParaRPr lang="cs-CZ"/>
        </a:p>
      </dgm:t>
    </dgm:pt>
    <dgm:pt modelId="{AB28C1AB-3CE1-478D-9A5B-F42327E284BD}" type="pres">
      <dgm:prSet presAssocID="{2CFF7142-F479-4F57-881F-ABF93965BFD7}" presName="rootConnector" presStyleLbl="node1" presStyleIdx="0" presStyleCnt="1"/>
      <dgm:spPr/>
      <dgm:t>
        <a:bodyPr/>
        <a:lstStyle/>
        <a:p>
          <a:endParaRPr lang="cs-CZ"/>
        </a:p>
      </dgm:t>
    </dgm:pt>
    <dgm:pt modelId="{48AE3378-7A2F-4374-AA3E-69CB02783D16}" type="pres">
      <dgm:prSet presAssocID="{2CFF7142-F479-4F57-881F-ABF93965BFD7}" presName="childShape" presStyleCnt="0"/>
      <dgm:spPr/>
    </dgm:pt>
    <dgm:pt modelId="{92641A65-BDCA-4401-B49E-9C1855AB116C}" type="pres">
      <dgm:prSet presAssocID="{2AE0EB80-8CA7-4869-AE80-6E6E7C7E2E44}" presName="Name13" presStyleLbl="parChTrans1D2" presStyleIdx="0" presStyleCnt="3"/>
      <dgm:spPr/>
      <dgm:t>
        <a:bodyPr/>
        <a:lstStyle/>
        <a:p>
          <a:endParaRPr lang="cs-CZ"/>
        </a:p>
      </dgm:t>
    </dgm:pt>
    <dgm:pt modelId="{05E90AA2-64EA-4B66-AA53-E4D73E22B6B5}" type="pres">
      <dgm:prSet presAssocID="{33A1CF68-912F-43BC-8BC7-367F3E8646BC}" presName="childText" presStyleLbl="bgAcc1" presStyleIdx="0" presStyleCnt="3" custScaleX="1231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122565-6489-4CD4-9B3D-EDFF8B875FE8}" type="pres">
      <dgm:prSet presAssocID="{399C97E3-4E69-404D-AE9C-BD2C4EDD7112}" presName="Name13" presStyleLbl="parChTrans1D2" presStyleIdx="1" presStyleCnt="3"/>
      <dgm:spPr/>
      <dgm:t>
        <a:bodyPr/>
        <a:lstStyle/>
        <a:p>
          <a:endParaRPr lang="cs-CZ"/>
        </a:p>
      </dgm:t>
    </dgm:pt>
    <dgm:pt modelId="{069106F4-A054-479E-A2D5-A09076E8C1F3}" type="pres">
      <dgm:prSet presAssocID="{8ACBB14E-B12C-4590-9001-F479B83B0153}" presName="childText" presStyleLbl="bgAcc1" presStyleIdx="1" presStyleCnt="3" custScaleX="121706" custLinFactNeighborX="-2830" custLinFactNeighborY="-68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1E4034-758D-450F-8AE2-89FA0AF99D64}" type="pres">
      <dgm:prSet presAssocID="{5683E467-0CBC-41B0-9B9C-C4F251C9B13D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63F4DCE-41BB-4739-BC8A-448CB066D104}" type="pres">
      <dgm:prSet presAssocID="{C66C3E8F-BEDC-4AB8-995E-8FEC52891823}" presName="childText" presStyleLbl="bgAcc1" presStyleIdx="2" presStyleCnt="3" custScaleX="125951" custLinFactNeighborX="-2830" custLinFactNeighborY="-102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39A599-99F7-4A07-AA9B-6516F0DBD31B}" type="presOf" srcId="{5683E467-0CBC-41B0-9B9C-C4F251C9B13D}" destId="{A91E4034-758D-450F-8AE2-89FA0AF99D64}" srcOrd="0" destOrd="0" presId="urn:microsoft.com/office/officeart/2005/8/layout/hierarchy3"/>
    <dgm:cxn modelId="{E71CF27C-87AB-4BB8-BB07-57A8FEEFAC6C}" type="presOf" srcId="{2AE0EB80-8CA7-4869-AE80-6E6E7C7E2E44}" destId="{92641A65-BDCA-4401-B49E-9C1855AB116C}" srcOrd="0" destOrd="0" presId="urn:microsoft.com/office/officeart/2005/8/layout/hierarchy3"/>
    <dgm:cxn modelId="{89297C4B-8C7D-41E1-ACCF-062FD71AB49E}" srcId="{2CFF7142-F479-4F57-881F-ABF93965BFD7}" destId="{8ACBB14E-B12C-4590-9001-F479B83B0153}" srcOrd="1" destOrd="0" parTransId="{399C97E3-4E69-404D-AE9C-BD2C4EDD7112}" sibTransId="{C633B54B-AB1A-4C55-B7FB-CC6196CF8D8B}"/>
    <dgm:cxn modelId="{DFE5441D-16A3-46E4-BEAF-2654954F7CB9}" type="presOf" srcId="{C66C3E8F-BEDC-4AB8-995E-8FEC52891823}" destId="{D63F4DCE-41BB-4739-BC8A-448CB066D104}" srcOrd="0" destOrd="0" presId="urn:microsoft.com/office/officeart/2005/8/layout/hierarchy3"/>
    <dgm:cxn modelId="{8F323C89-2923-48E1-811A-33C68487C412}" type="presOf" srcId="{399C97E3-4E69-404D-AE9C-BD2C4EDD7112}" destId="{F2122565-6489-4CD4-9B3D-EDFF8B875FE8}" srcOrd="0" destOrd="0" presId="urn:microsoft.com/office/officeart/2005/8/layout/hierarchy3"/>
    <dgm:cxn modelId="{19330773-7663-4F45-8930-DD27FDC02F63}" type="presOf" srcId="{2CFF7142-F479-4F57-881F-ABF93965BFD7}" destId="{AB28C1AB-3CE1-478D-9A5B-F42327E284BD}" srcOrd="1" destOrd="0" presId="urn:microsoft.com/office/officeart/2005/8/layout/hierarchy3"/>
    <dgm:cxn modelId="{89EABC7D-13E6-4386-AE92-8D3A4251FC64}" srcId="{B665F444-5661-47F4-9804-D6A2746D5FCF}" destId="{2CFF7142-F479-4F57-881F-ABF93965BFD7}" srcOrd="0" destOrd="0" parTransId="{7B5B0006-6DFF-4A19-A686-A75FEA4F662B}" sibTransId="{F271748E-48ED-4E15-882A-E1916ABD2CBE}"/>
    <dgm:cxn modelId="{C1EE7DB1-F6F3-42C4-9396-8BB6548ED152}" type="presOf" srcId="{B665F444-5661-47F4-9804-D6A2746D5FCF}" destId="{3180C025-91CC-4C7E-8715-8A2FC39832FA}" srcOrd="0" destOrd="0" presId="urn:microsoft.com/office/officeart/2005/8/layout/hierarchy3"/>
    <dgm:cxn modelId="{135B0E3C-EF84-4596-B9AD-32ABC08F932D}" type="presOf" srcId="{8ACBB14E-B12C-4590-9001-F479B83B0153}" destId="{069106F4-A054-479E-A2D5-A09076E8C1F3}" srcOrd="0" destOrd="0" presId="urn:microsoft.com/office/officeart/2005/8/layout/hierarchy3"/>
    <dgm:cxn modelId="{881E6500-4548-493A-9D12-F456B8A0B1C4}" type="presOf" srcId="{33A1CF68-912F-43BC-8BC7-367F3E8646BC}" destId="{05E90AA2-64EA-4B66-AA53-E4D73E22B6B5}" srcOrd="0" destOrd="0" presId="urn:microsoft.com/office/officeart/2005/8/layout/hierarchy3"/>
    <dgm:cxn modelId="{46D7A699-F972-4A22-AF7A-207E67C128F5}" srcId="{2CFF7142-F479-4F57-881F-ABF93965BFD7}" destId="{33A1CF68-912F-43BC-8BC7-367F3E8646BC}" srcOrd="0" destOrd="0" parTransId="{2AE0EB80-8CA7-4869-AE80-6E6E7C7E2E44}" sibTransId="{37E6C95B-5433-4E8E-A0EF-A5180FEB4303}"/>
    <dgm:cxn modelId="{9B52B20E-92F1-4D5B-A695-B551ABBB9C21}" srcId="{2CFF7142-F479-4F57-881F-ABF93965BFD7}" destId="{C66C3E8F-BEDC-4AB8-995E-8FEC52891823}" srcOrd="2" destOrd="0" parTransId="{5683E467-0CBC-41B0-9B9C-C4F251C9B13D}" sibTransId="{9132FBE6-803F-4443-9CCC-4E3C76141045}"/>
    <dgm:cxn modelId="{F61215AD-E62F-4479-BB2F-C176FCA31421}" type="presOf" srcId="{2CFF7142-F479-4F57-881F-ABF93965BFD7}" destId="{2245D46A-C6D8-45FA-963D-AFAD0414468A}" srcOrd="0" destOrd="0" presId="urn:microsoft.com/office/officeart/2005/8/layout/hierarchy3"/>
    <dgm:cxn modelId="{E0F40B5D-EC6C-46DD-A7BA-A86AA439EF3C}" type="presParOf" srcId="{3180C025-91CC-4C7E-8715-8A2FC39832FA}" destId="{08012AC7-DA69-4ED3-A1BB-90AC0C20D3CB}" srcOrd="0" destOrd="0" presId="urn:microsoft.com/office/officeart/2005/8/layout/hierarchy3"/>
    <dgm:cxn modelId="{C9D2CD28-C802-4100-AE6E-6AB9E05E38DD}" type="presParOf" srcId="{08012AC7-DA69-4ED3-A1BB-90AC0C20D3CB}" destId="{57CD759B-09CF-4A32-81EB-EE699A5A8F4F}" srcOrd="0" destOrd="0" presId="urn:microsoft.com/office/officeart/2005/8/layout/hierarchy3"/>
    <dgm:cxn modelId="{CB460C36-D56A-4A58-BA14-E78805A85B4B}" type="presParOf" srcId="{57CD759B-09CF-4A32-81EB-EE699A5A8F4F}" destId="{2245D46A-C6D8-45FA-963D-AFAD0414468A}" srcOrd="0" destOrd="0" presId="urn:microsoft.com/office/officeart/2005/8/layout/hierarchy3"/>
    <dgm:cxn modelId="{2C44B999-CA98-4ECD-B082-891891ACD00A}" type="presParOf" srcId="{57CD759B-09CF-4A32-81EB-EE699A5A8F4F}" destId="{AB28C1AB-3CE1-478D-9A5B-F42327E284BD}" srcOrd="1" destOrd="0" presId="urn:microsoft.com/office/officeart/2005/8/layout/hierarchy3"/>
    <dgm:cxn modelId="{C50D1812-71CC-47F3-8947-A221BC340A8C}" type="presParOf" srcId="{08012AC7-DA69-4ED3-A1BB-90AC0C20D3CB}" destId="{48AE3378-7A2F-4374-AA3E-69CB02783D16}" srcOrd="1" destOrd="0" presId="urn:microsoft.com/office/officeart/2005/8/layout/hierarchy3"/>
    <dgm:cxn modelId="{A41CAEAA-9FDD-469F-8F75-C5A16FF33603}" type="presParOf" srcId="{48AE3378-7A2F-4374-AA3E-69CB02783D16}" destId="{92641A65-BDCA-4401-B49E-9C1855AB116C}" srcOrd="0" destOrd="0" presId="urn:microsoft.com/office/officeart/2005/8/layout/hierarchy3"/>
    <dgm:cxn modelId="{726AD396-6BFE-48BD-85D9-B1C2E45C80FF}" type="presParOf" srcId="{48AE3378-7A2F-4374-AA3E-69CB02783D16}" destId="{05E90AA2-64EA-4B66-AA53-E4D73E22B6B5}" srcOrd="1" destOrd="0" presId="urn:microsoft.com/office/officeart/2005/8/layout/hierarchy3"/>
    <dgm:cxn modelId="{48A693B7-FED8-4E74-AEE4-BD070994383F}" type="presParOf" srcId="{48AE3378-7A2F-4374-AA3E-69CB02783D16}" destId="{F2122565-6489-4CD4-9B3D-EDFF8B875FE8}" srcOrd="2" destOrd="0" presId="urn:microsoft.com/office/officeart/2005/8/layout/hierarchy3"/>
    <dgm:cxn modelId="{4893AC45-CA99-49B3-BCB7-86610330C445}" type="presParOf" srcId="{48AE3378-7A2F-4374-AA3E-69CB02783D16}" destId="{069106F4-A054-479E-A2D5-A09076E8C1F3}" srcOrd="3" destOrd="0" presId="urn:microsoft.com/office/officeart/2005/8/layout/hierarchy3"/>
    <dgm:cxn modelId="{08F9CDCA-2554-4389-B8CE-881B4E881058}" type="presParOf" srcId="{48AE3378-7A2F-4374-AA3E-69CB02783D16}" destId="{A91E4034-758D-450F-8AE2-89FA0AF99D64}" srcOrd="4" destOrd="0" presId="urn:microsoft.com/office/officeart/2005/8/layout/hierarchy3"/>
    <dgm:cxn modelId="{9613F6A9-E0AF-431F-B3A9-30F35A760390}" type="presParOf" srcId="{48AE3378-7A2F-4374-AA3E-69CB02783D16}" destId="{D63F4DCE-41BB-4739-BC8A-448CB066D104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20E0DC-6BEC-4478-8693-AB0ABF169F37}" type="doc">
      <dgm:prSet loTypeId="urn:microsoft.com/office/officeart/2005/8/layout/hierarchy3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C6928C6-2A50-45C9-965C-8606755792BE}">
      <dgm:prSet phldrT="[Text]" custT="1"/>
      <dgm:spPr/>
      <dgm:t>
        <a:bodyPr/>
        <a:lstStyle/>
        <a:p>
          <a:r>
            <a:rPr lang="cs-CZ" sz="3600" b="1" dirty="0" smtClean="0"/>
            <a:t>Kolikátá planeta je Země?</a:t>
          </a:r>
          <a:endParaRPr lang="cs-CZ" sz="3600" b="1" dirty="0"/>
        </a:p>
      </dgm:t>
    </dgm:pt>
    <dgm:pt modelId="{B5ED0240-C301-4E29-8760-488330487B29}" type="parTrans" cxnId="{89832031-9EC8-4B2F-94CC-25DB99464018}">
      <dgm:prSet/>
      <dgm:spPr/>
      <dgm:t>
        <a:bodyPr/>
        <a:lstStyle/>
        <a:p>
          <a:endParaRPr lang="cs-CZ"/>
        </a:p>
      </dgm:t>
    </dgm:pt>
    <dgm:pt modelId="{DF62EDD9-07D9-44C6-A3C5-B7202D161BAC}" type="sibTrans" cxnId="{89832031-9EC8-4B2F-94CC-25DB99464018}">
      <dgm:prSet/>
      <dgm:spPr/>
      <dgm:t>
        <a:bodyPr/>
        <a:lstStyle/>
        <a:p>
          <a:endParaRPr lang="cs-CZ"/>
        </a:p>
      </dgm:t>
    </dgm:pt>
    <dgm:pt modelId="{4593D4C4-28FC-497B-AA6D-CE7BF9F9B369}">
      <dgm:prSet phldrT="[Text]" custT="1"/>
      <dgm:spPr/>
      <dgm:t>
        <a:bodyPr/>
        <a:lstStyle/>
        <a:p>
          <a:r>
            <a:rPr lang="cs-CZ" sz="3200" dirty="0" smtClean="0"/>
            <a:t>Třetí.</a:t>
          </a:r>
          <a:endParaRPr lang="cs-CZ" sz="3200" dirty="0"/>
        </a:p>
      </dgm:t>
    </dgm:pt>
    <dgm:pt modelId="{1062B4DD-A758-429B-B530-1AA587467769}" type="parTrans" cxnId="{9D31CECB-CB76-4D9B-AA52-1E6F61D80CE6}">
      <dgm:prSet/>
      <dgm:spPr/>
      <dgm:t>
        <a:bodyPr/>
        <a:lstStyle/>
        <a:p>
          <a:endParaRPr lang="cs-CZ"/>
        </a:p>
      </dgm:t>
    </dgm:pt>
    <dgm:pt modelId="{2B51C794-D19B-45D4-A838-B75F6FEB1EE6}" type="sibTrans" cxnId="{9D31CECB-CB76-4D9B-AA52-1E6F61D80CE6}">
      <dgm:prSet/>
      <dgm:spPr/>
      <dgm:t>
        <a:bodyPr/>
        <a:lstStyle/>
        <a:p>
          <a:endParaRPr lang="cs-CZ"/>
        </a:p>
      </dgm:t>
    </dgm:pt>
    <dgm:pt modelId="{0428A8ED-1E8B-4B3C-8B95-4404ED735B84}">
      <dgm:prSet phldrT="[Text]" custT="1"/>
      <dgm:spPr/>
      <dgm:t>
        <a:bodyPr/>
        <a:lstStyle/>
        <a:p>
          <a:r>
            <a:rPr lang="cs-CZ" sz="3200" dirty="0" smtClean="0"/>
            <a:t>Čtvrtá.</a:t>
          </a:r>
        </a:p>
      </dgm:t>
    </dgm:pt>
    <dgm:pt modelId="{2D14702F-DB60-4E54-A5D4-1E0230841CE9}" type="parTrans" cxnId="{3D12688A-0603-4CE3-B10C-FB7B7C3BC610}">
      <dgm:prSet/>
      <dgm:spPr/>
      <dgm:t>
        <a:bodyPr/>
        <a:lstStyle/>
        <a:p>
          <a:endParaRPr lang="cs-CZ"/>
        </a:p>
      </dgm:t>
    </dgm:pt>
    <dgm:pt modelId="{09DDE515-F11F-4D2D-9964-D550AE3FAAFF}" type="sibTrans" cxnId="{3D12688A-0603-4CE3-B10C-FB7B7C3BC610}">
      <dgm:prSet/>
      <dgm:spPr/>
      <dgm:t>
        <a:bodyPr/>
        <a:lstStyle/>
        <a:p>
          <a:endParaRPr lang="cs-CZ"/>
        </a:p>
      </dgm:t>
    </dgm:pt>
    <dgm:pt modelId="{B16A0CAF-0DC5-484F-BFA9-CAA75FB46E4B}">
      <dgm:prSet phldrT="[Text]" custT="1"/>
      <dgm:spPr/>
      <dgm:t>
        <a:bodyPr/>
        <a:lstStyle/>
        <a:p>
          <a:r>
            <a:rPr lang="cs-CZ" sz="3200" dirty="0" smtClean="0"/>
            <a:t>Pátá.</a:t>
          </a:r>
          <a:endParaRPr lang="cs-CZ" sz="3200" dirty="0"/>
        </a:p>
      </dgm:t>
    </dgm:pt>
    <dgm:pt modelId="{281561DF-0F5B-43FE-B10C-509B659C977B}" type="parTrans" cxnId="{17CD47AD-6205-4E44-852A-B528F3EEE316}">
      <dgm:prSet/>
      <dgm:spPr/>
      <dgm:t>
        <a:bodyPr/>
        <a:lstStyle/>
        <a:p>
          <a:endParaRPr lang="cs-CZ"/>
        </a:p>
      </dgm:t>
    </dgm:pt>
    <dgm:pt modelId="{8E43A039-4ED0-434A-B6E4-07F9589CEBA2}" type="sibTrans" cxnId="{17CD47AD-6205-4E44-852A-B528F3EEE316}">
      <dgm:prSet/>
      <dgm:spPr/>
      <dgm:t>
        <a:bodyPr/>
        <a:lstStyle/>
        <a:p>
          <a:endParaRPr lang="cs-CZ"/>
        </a:p>
      </dgm:t>
    </dgm:pt>
    <dgm:pt modelId="{0D54A639-980A-441B-BEAF-735E99771312}" type="pres">
      <dgm:prSet presAssocID="{B320E0DC-6BEC-4478-8693-AB0ABF169F3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F80DF9-6D83-4743-9828-073D7BFE3CA1}" type="pres">
      <dgm:prSet presAssocID="{3C6928C6-2A50-45C9-965C-8606755792BE}" presName="root" presStyleCnt="0"/>
      <dgm:spPr/>
    </dgm:pt>
    <dgm:pt modelId="{0DB22A0C-41DC-4E3F-BBEC-0CB18B6ECEAC}" type="pres">
      <dgm:prSet presAssocID="{3C6928C6-2A50-45C9-965C-8606755792BE}" presName="rootComposite" presStyleCnt="0"/>
      <dgm:spPr/>
    </dgm:pt>
    <dgm:pt modelId="{2761833E-5A79-4CF3-82D6-0FFDBCD2A67C}" type="pres">
      <dgm:prSet presAssocID="{3C6928C6-2A50-45C9-965C-8606755792BE}" presName="rootText" presStyleLbl="node1" presStyleIdx="0" presStyleCnt="1" custScaleX="210605"/>
      <dgm:spPr/>
      <dgm:t>
        <a:bodyPr/>
        <a:lstStyle/>
        <a:p>
          <a:endParaRPr lang="cs-CZ"/>
        </a:p>
      </dgm:t>
    </dgm:pt>
    <dgm:pt modelId="{BFEE355E-74F6-449C-9F6B-525AC2249F5D}" type="pres">
      <dgm:prSet presAssocID="{3C6928C6-2A50-45C9-965C-8606755792BE}" presName="rootConnector" presStyleLbl="node1" presStyleIdx="0" presStyleCnt="1"/>
      <dgm:spPr/>
      <dgm:t>
        <a:bodyPr/>
        <a:lstStyle/>
        <a:p>
          <a:endParaRPr lang="cs-CZ"/>
        </a:p>
      </dgm:t>
    </dgm:pt>
    <dgm:pt modelId="{553BB5A0-8365-4C75-A20A-514482A3D7CA}" type="pres">
      <dgm:prSet presAssocID="{3C6928C6-2A50-45C9-965C-8606755792BE}" presName="childShape" presStyleCnt="0"/>
      <dgm:spPr/>
    </dgm:pt>
    <dgm:pt modelId="{ED1B0F29-A7D8-44F7-B1B1-989542961014}" type="pres">
      <dgm:prSet presAssocID="{1062B4DD-A758-429B-B530-1AA587467769}" presName="Name13" presStyleLbl="parChTrans1D2" presStyleIdx="0" presStyleCnt="3"/>
      <dgm:spPr/>
      <dgm:t>
        <a:bodyPr/>
        <a:lstStyle/>
        <a:p>
          <a:endParaRPr lang="cs-CZ"/>
        </a:p>
      </dgm:t>
    </dgm:pt>
    <dgm:pt modelId="{2CABD307-76FA-4234-8A85-EC2F0DA9F116}" type="pres">
      <dgm:prSet presAssocID="{4593D4C4-28FC-497B-AA6D-CE7BF9F9B369}" presName="childText" presStyleLbl="bgAcc1" presStyleIdx="0" presStyleCnt="3" custScaleX="114867" custLinFactNeighborX="-101" custLinFactNeighborY="18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13523-3148-4387-9826-9136BC5267D8}" type="pres">
      <dgm:prSet presAssocID="{2D14702F-DB60-4E54-A5D4-1E0230841CE9}" presName="Name13" presStyleLbl="parChTrans1D2" presStyleIdx="1" presStyleCnt="3"/>
      <dgm:spPr/>
      <dgm:t>
        <a:bodyPr/>
        <a:lstStyle/>
        <a:p>
          <a:endParaRPr lang="cs-CZ"/>
        </a:p>
      </dgm:t>
    </dgm:pt>
    <dgm:pt modelId="{ABD2C9BB-8A2B-49F1-BE91-DBCDEF303717}" type="pres">
      <dgm:prSet presAssocID="{0428A8ED-1E8B-4B3C-8B95-4404ED735B84}" presName="childText" presStyleLbl="bgAcc1" presStyleIdx="1" presStyleCnt="3" custScaleX="113282" custLinFactNeighborX="1546" custLinFactNeighborY="-14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821D6C-D1DF-4D2A-B5E6-B4BF994B4C9C}" type="pres">
      <dgm:prSet presAssocID="{281561DF-0F5B-43FE-B10C-509B659C977B}" presName="Name13" presStyleLbl="parChTrans1D2" presStyleIdx="2" presStyleCnt="3"/>
      <dgm:spPr/>
      <dgm:t>
        <a:bodyPr/>
        <a:lstStyle/>
        <a:p>
          <a:endParaRPr lang="cs-CZ"/>
        </a:p>
      </dgm:t>
    </dgm:pt>
    <dgm:pt modelId="{D5065674-98E8-4422-B7E7-18CD03790BBE}" type="pres">
      <dgm:prSet presAssocID="{B16A0CAF-0DC5-484F-BFA9-CAA75FB46E4B}" presName="childText" presStyleLbl="bgAcc1" presStyleIdx="2" presStyleCnt="3" custScaleX="1138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C4EC2A8-112B-4051-BFFF-4D3D449624B1}" type="presOf" srcId="{4593D4C4-28FC-497B-AA6D-CE7BF9F9B369}" destId="{2CABD307-76FA-4234-8A85-EC2F0DA9F116}" srcOrd="0" destOrd="0" presId="urn:microsoft.com/office/officeart/2005/8/layout/hierarchy3"/>
    <dgm:cxn modelId="{FFCAED25-EDAA-4B7E-830E-DA7DC0A27BD9}" type="presOf" srcId="{3C6928C6-2A50-45C9-965C-8606755792BE}" destId="{BFEE355E-74F6-449C-9F6B-525AC2249F5D}" srcOrd="1" destOrd="0" presId="urn:microsoft.com/office/officeart/2005/8/layout/hierarchy3"/>
    <dgm:cxn modelId="{89832031-9EC8-4B2F-94CC-25DB99464018}" srcId="{B320E0DC-6BEC-4478-8693-AB0ABF169F37}" destId="{3C6928C6-2A50-45C9-965C-8606755792BE}" srcOrd="0" destOrd="0" parTransId="{B5ED0240-C301-4E29-8760-488330487B29}" sibTransId="{DF62EDD9-07D9-44C6-A3C5-B7202D161BAC}"/>
    <dgm:cxn modelId="{64F29CF9-4994-40E2-98C6-7F32BE6FCD80}" type="presOf" srcId="{2D14702F-DB60-4E54-A5D4-1E0230841CE9}" destId="{C0B13523-3148-4387-9826-9136BC5267D8}" srcOrd="0" destOrd="0" presId="urn:microsoft.com/office/officeart/2005/8/layout/hierarchy3"/>
    <dgm:cxn modelId="{97A4C391-5E56-4A93-A3A4-EBD34F544C0A}" type="presOf" srcId="{B16A0CAF-0DC5-484F-BFA9-CAA75FB46E4B}" destId="{D5065674-98E8-4422-B7E7-18CD03790BBE}" srcOrd="0" destOrd="0" presId="urn:microsoft.com/office/officeart/2005/8/layout/hierarchy3"/>
    <dgm:cxn modelId="{9D31CECB-CB76-4D9B-AA52-1E6F61D80CE6}" srcId="{3C6928C6-2A50-45C9-965C-8606755792BE}" destId="{4593D4C4-28FC-497B-AA6D-CE7BF9F9B369}" srcOrd="0" destOrd="0" parTransId="{1062B4DD-A758-429B-B530-1AA587467769}" sibTransId="{2B51C794-D19B-45D4-A838-B75F6FEB1EE6}"/>
    <dgm:cxn modelId="{BA6B7A4E-BD7C-4929-B6F2-F7CE5DBDCA1D}" type="presOf" srcId="{0428A8ED-1E8B-4B3C-8B95-4404ED735B84}" destId="{ABD2C9BB-8A2B-49F1-BE91-DBCDEF303717}" srcOrd="0" destOrd="0" presId="urn:microsoft.com/office/officeart/2005/8/layout/hierarchy3"/>
    <dgm:cxn modelId="{17CD47AD-6205-4E44-852A-B528F3EEE316}" srcId="{3C6928C6-2A50-45C9-965C-8606755792BE}" destId="{B16A0CAF-0DC5-484F-BFA9-CAA75FB46E4B}" srcOrd="2" destOrd="0" parTransId="{281561DF-0F5B-43FE-B10C-509B659C977B}" sibTransId="{8E43A039-4ED0-434A-B6E4-07F9589CEBA2}"/>
    <dgm:cxn modelId="{07502F47-B9A8-41DC-A3EC-7AE5C7746E6C}" type="presOf" srcId="{3C6928C6-2A50-45C9-965C-8606755792BE}" destId="{2761833E-5A79-4CF3-82D6-0FFDBCD2A67C}" srcOrd="0" destOrd="0" presId="urn:microsoft.com/office/officeart/2005/8/layout/hierarchy3"/>
    <dgm:cxn modelId="{3D12688A-0603-4CE3-B10C-FB7B7C3BC610}" srcId="{3C6928C6-2A50-45C9-965C-8606755792BE}" destId="{0428A8ED-1E8B-4B3C-8B95-4404ED735B84}" srcOrd="1" destOrd="0" parTransId="{2D14702F-DB60-4E54-A5D4-1E0230841CE9}" sibTransId="{09DDE515-F11F-4D2D-9964-D550AE3FAAFF}"/>
    <dgm:cxn modelId="{62A2088E-E8FC-4D68-84D1-0043713EB0BF}" type="presOf" srcId="{B320E0DC-6BEC-4478-8693-AB0ABF169F37}" destId="{0D54A639-980A-441B-BEAF-735E99771312}" srcOrd="0" destOrd="0" presId="urn:microsoft.com/office/officeart/2005/8/layout/hierarchy3"/>
    <dgm:cxn modelId="{E72F6F99-824F-4E6B-A4CD-C33279B3988D}" type="presOf" srcId="{281561DF-0F5B-43FE-B10C-509B659C977B}" destId="{B3821D6C-D1DF-4D2A-B5E6-B4BF994B4C9C}" srcOrd="0" destOrd="0" presId="urn:microsoft.com/office/officeart/2005/8/layout/hierarchy3"/>
    <dgm:cxn modelId="{483428B7-F56E-433C-8737-808DAD3A5B71}" type="presOf" srcId="{1062B4DD-A758-429B-B530-1AA587467769}" destId="{ED1B0F29-A7D8-44F7-B1B1-989542961014}" srcOrd="0" destOrd="0" presId="urn:microsoft.com/office/officeart/2005/8/layout/hierarchy3"/>
    <dgm:cxn modelId="{0C8D9312-7DC7-4D46-B56A-2A04F740D7FA}" type="presParOf" srcId="{0D54A639-980A-441B-BEAF-735E99771312}" destId="{5BF80DF9-6D83-4743-9828-073D7BFE3CA1}" srcOrd="0" destOrd="0" presId="urn:microsoft.com/office/officeart/2005/8/layout/hierarchy3"/>
    <dgm:cxn modelId="{6169D1D6-7973-4D3D-83ED-68632515BFEC}" type="presParOf" srcId="{5BF80DF9-6D83-4743-9828-073D7BFE3CA1}" destId="{0DB22A0C-41DC-4E3F-BBEC-0CB18B6ECEAC}" srcOrd="0" destOrd="0" presId="urn:microsoft.com/office/officeart/2005/8/layout/hierarchy3"/>
    <dgm:cxn modelId="{3F24E603-FB6F-4EE7-8B45-0F31CDDA8435}" type="presParOf" srcId="{0DB22A0C-41DC-4E3F-BBEC-0CB18B6ECEAC}" destId="{2761833E-5A79-4CF3-82D6-0FFDBCD2A67C}" srcOrd="0" destOrd="0" presId="urn:microsoft.com/office/officeart/2005/8/layout/hierarchy3"/>
    <dgm:cxn modelId="{8CD6015E-914D-4B4B-813A-801B9704D688}" type="presParOf" srcId="{0DB22A0C-41DC-4E3F-BBEC-0CB18B6ECEAC}" destId="{BFEE355E-74F6-449C-9F6B-525AC2249F5D}" srcOrd="1" destOrd="0" presId="urn:microsoft.com/office/officeart/2005/8/layout/hierarchy3"/>
    <dgm:cxn modelId="{FA0A6867-D25C-4DBD-9BCC-3332BFC90225}" type="presParOf" srcId="{5BF80DF9-6D83-4743-9828-073D7BFE3CA1}" destId="{553BB5A0-8365-4C75-A20A-514482A3D7CA}" srcOrd="1" destOrd="0" presId="urn:microsoft.com/office/officeart/2005/8/layout/hierarchy3"/>
    <dgm:cxn modelId="{19E73B81-ACE6-4262-B778-D7C2838289EF}" type="presParOf" srcId="{553BB5A0-8365-4C75-A20A-514482A3D7CA}" destId="{ED1B0F29-A7D8-44F7-B1B1-989542961014}" srcOrd="0" destOrd="0" presId="urn:microsoft.com/office/officeart/2005/8/layout/hierarchy3"/>
    <dgm:cxn modelId="{75968E0A-2466-447E-89EB-57F1761E9D18}" type="presParOf" srcId="{553BB5A0-8365-4C75-A20A-514482A3D7CA}" destId="{2CABD307-76FA-4234-8A85-EC2F0DA9F116}" srcOrd="1" destOrd="0" presId="urn:microsoft.com/office/officeart/2005/8/layout/hierarchy3"/>
    <dgm:cxn modelId="{C6758D62-83CE-4ED7-B3C2-90D867E28CDE}" type="presParOf" srcId="{553BB5A0-8365-4C75-A20A-514482A3D7CA}" destId="{C0B13523-3148-4387-9826-9136BC5267D8}" srcOrd="2" destOrd="0" presId="urn:microsoft.com/office/officeart/2005/8/layout/hierarchy3"/>
    <dgm:cxn modelId="{80749800-E4DF-4630-BDB1-8396B810BC20}" type="presParOf" srcId="{553BB5A0-8365-4C75-A20A-514482A3D7CA}" destId="{ABD2C9BB-8A2B-49F1-BE91-DBCDEF303717}" srcOrd="3" destOrd="0" presId="urn:microsoft.com/office/officeart/2005/8/layout/hierarchy3"/>
    <dgm:cxn modelId="{D079F8A6-9BCE-466A-B513-4CF563B8ABD8}" type="presParOf" srcId="{553BB5A0-8365-4C75-A20A-514482A3D7CA}" destId="{B3821D6C-D1DF-4D2A-B5E6-B4BF994B4C9C}" srcOrd="4" destOrd="0" presId="urn:microsoft.com/office/officeart/2005/8/layout/hierarchy3"/>
    <dgm:cxn modelId="{8CEF7E17-2AB6-400B-A600-B065BA8D3593}" type="presParOf" srcId="{553BB5A0-8365-4C75-A20A-514482A3D7CA}" destId="{D5065674-98E8-4422-B7E7-18CD03790BBE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1833E-5A79-4CF3-82D6-0FFDBCD2A67C}">
      <dsp:nvSpPr>
        <dsp:cNvPr id="0" name=""/>
        <dsp:cNvSpPr/>
      </dsp:nvSpPr>
      <dsp:spPr>
        <a:xfrm>
          <a:off x="432040" y="4390"/>
          <a:ext cx="7920894" cy="13018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50800" rIns="762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Která planeta je největší?</a:t>
          </a:r>
          <a:endParaRPr lang="cs-CZ" sz="4000" b="1" kern="1200" dirty="0"/>
        </a:p>
      </dsp:txBody>
      <dsp:txXfrm>
        <a:off x="470171" y="42521"/>
        <a:ext cx="7844632" cy="1225613"/>
      </dsp:txXfrm>
    </dsp:sp>
    <dsp:sp modelId="{ED1B0F29-A7D8-44F7-B1B1-989542961014}">
      <dsp:nvSpPr>
        <dsp:cNvPr id="0" name=""/>
        <dsp:cNvSpPr/>
      </dsp:nvSpPr>
      <dsp:spPr>
        <a:xfrm>
          <a:off x="1224130" y="1306265"/>
          <a:ext cx="806482" cy="1000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0855"/>
              </a:lnTo>
              <a:lnTo>
                <a:pt x="806482" y="1000855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ABD307-76FA-4234-8A85-EC2F0DA9F116}">
      <dsp:nvSpPr>
        <dsp:cNvPr id="0" name=""/>
        <dsp:cNvSpPr/>
      </dsp:nvSpPr>
      <dsp:spPr>
        <a:xfrm>
          <a:off x="2030613" y="1656183"/>
          <a:ext cx="2083000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Slunce.</a:t>
          </a:r>
          <a:endParaRPr lang="cs-CZ" sz="4400" kern="1200" dirty="0"/>
        </a:p>
      </dsp:txBody>
      <dsp:txXfrm>
        <a:off x="2068744" y="1694314"/>
        <a:ext cx="2006738" cy="1225613"/>
      </dsp:txXfrm>
    </dsp:sp>
    <dsp:sp modelId="{C0B13523-3148-4387-9826-9136BC5267D8}">
      <dsp:nvSpPr>
        <dsp:cNvPr id="0" name=""/>
        <dsp:cNvSpPr/>
      </dsp:nvSpPr>
      <dsp:spPr>
        <a:xfrm>
          <a:off x="1224130" y="1306265"/>
          <a:ext cx="824292" cy="2585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5029"/>
              </a:lnTo>
              <a:lnTo>
                <a:pt x="824292" y="2585029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D2C9BB-8A2B-49F1-BE91-DBCDEF303717}">
      <dsp:nvSpPr>
        <dsp:cNvPr id="0" name=""/>
        <dsp:cNvSpPr/>
      </dsp:nvSpPr>
      <dsp:spPr>
        <a:xfrm>
          <a:off x="2048422" y="3240357"/>
          <a:ext cx="2083000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-74336"/>
              <a:satOff val="-19751"/>
              <a:lumOff val="-8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Saturn.</a:t>
          </a:r>
          <a:endParaRPr lang="cs-CZ" sz="4400" kern="1200" dirty="0"/>
        </a:p>
      </dsp:txBody>
      <dsp:txXfrm>
        <a:off x="2086553" y="3278488"/>
        <a:ext cx="2006738" cy="1225613"/>
      </dsp:txXfrm>
    </dsp:sp>
    <dsp:sp modelId="{B3821D6C-D1DF-4D2A-B5E6-B4BF994B4C9C}">
      <dsp:nvSpPr>
        <dsp:cNvPr id="0" name=""/>
        <dsp:cNvSpPr/>
      </dsp:nvSpPr>
      <dsp:spPr>
        <a:xfrm>
          <a:off x="1224130" y="1306265"/>
          <a:ext cx="792089" cy="42310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31094"/>
              </a:lnTo>
              <a:lnTo>
                <a:pt x="792089" y="4231094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065674-98E8-4422-B7E7-18CD03790BBE}">
      <dsp:nvSpPr>
        <dsp:cNvPr id="0" name=""/>
        <dsp:cNvSpPr/>
      </dsp:nvSpPr>
      <dsp:spPr>
        <a:xfrm>
          <a:off x="2016219" y="4886422"/>
          <a:ext cx="2122264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-148672"/>
              <a:satOff val="-39502"/>
              <a:lumOff val="-1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Jupiter.</a:t>
          </a:r>
          <a:endParaRPr lang="cs-CZ" sz="4400" kern="1200" dirty="0"/>
        </a:p>
      </dsp:txBody>
      <dsp:txXfrm>
        <a:off x="2054350" y="4924553"/>
        <a:ext cx="2046002" cy="12256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5D46A-C6D8-45FA-963D-AFAD0414468A}">
      <dsp:nvSpPr>
        <dsp:cNvPr id="0" name=""/>
        <dsp:cNvSpPr/>
      </dsp:nvSpPr>
      <dsp:spPr>
        <a:xfrm>
          <a:off x="432041" y="3195"/>
          <a:ext cx="7848885" cy="1272059"/>
        </a:xfrm>
        <a:prstGeom prst="roundRect">
          <a:avLst>
            <a:gd name="adj" fmla="val 10000"/>
          </a:avLst>
        </a:prstGeom>
        <a:solidFill>
          <a:schemeClr val="accent2"/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Kolik planet je v sluneční soustavě?</a:t>
          </a:r>
          <a:endParaRPr lang="cs-CZ" sz="3600" b="1" kern="1200" dirty="0"/>
        </a:p>
      </dsp:txBody>
      <dsp:txXfrm>
        <a:off x="469298" y="40452"/>
        <a:ext cx="7774371" cy="1197545"/>
      </dsp:txXfrm>
    </dsp:sp>
    <dsp:sp modelId="{92641A65-BDCA-4401-B49E-9C1855AB116C}">
      <dsp:nvSpPr>
        <dsp:cNvPr id="0" name=""/>
        <dsp:cNvSpPr/>
      </dsp:nvSpPr>
      <dsp:spPr>
        <a:xfrm>
          <a:off x="1216929" y="1275254"/>
          <a:ext cx="784888" cy="95404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54044"/>
              </a:lnTo>
              <a:lnTo>
                <a:pt x="784888" y="954044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5E90AA2-64EA-4B66-AA53-E4D73E22B6B5}">
      <dsp:nvSpPr>
        <dsp:cNvPr id="0" name=""/>
        <dsp:cNvSpPr/>
      </dsp:nvSpPr>
      <dsp:spPr>
        <a:xfrm>
          <a:off x="2001818" y="1593269"/>
          <a:ext cx="2505895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Sedm.</a:t>
          </a:r>
          <a:endParaRPr lang="cs-CZ" sz="4800" kern="1200" dirty="0"/>
        </a:p>
      </dsp:txBody>
      <dsp:txXfrm>
        <a:off x="2039075" y="1630526"/>
        <a:ext cx="2431381" cy="1197545"/>
      </dsp:txXfrm>
    </dsp:sp>
    <dsp:sp modelId="{F2122565-6489-4CD4-9B3D-EDFF8B875FE8}">
      <dsp:nvSpPr>
        <dsp:cNvPr id="0" name=""/>
        <dsp:cNvSpPr/>
      </dsp:nvSpPr>
      <dsp:spPr>
        <a:xfrm>
          <a:off x="1216929" y="1275254"/>
          <a:ext cx="727289" cy="24571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57122"/>
              </a:lnTo>
              <a:lnTo>
                <a:pt x="727289" y="2457122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9106F4-A054-479E-A2D5-A09076E8C1F3}">
      <dsp:nvSpPr>
        <dsp:cNvPr id="0" name=""/>
        <dsp:cNvSpPr/>
      </dsp:nvSpPr>
      <dsp:spPr>
        <a:xfrm>
          <a:off x="1944219" y="3096347"/>
          <a:ext cx="2477075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Osm.</a:t>
          </a:r>
          <a:endParaRPr lang="cs-CZ" sz="4800" kern="1200" dirty="0"/>
        </a:p>
      </dsp:txBody>
      <dsp:txXfrm>
        <a:off x="1981476" y="3133604"/>
        <a:ext cx="2402561" cy="1197545"/>
      </dsp:txXfrm>
    </dsp:sp>
    <dsp:sp modelId="{A91E4034-758D-450F-8AE2-89FA0AF99D64}">
      <dsp:nvSpPr>
        <dsp:cNvPr id="0" name=""/>
        <dsp:cNvSpPr/>
      </dsp:nvSpPr>
      <dsp:spPr>
        <a:xfrm>
          <a:off x="1216929" y="1275254"/>
          <a:ext cx="727289" cy="400359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03590"/>
              </a:lnTo>
              <a:lnTo>
                <a:pt x="727289" y="4003590"/>
              </a:lnTo>
            </a:path>
          </a:pathLst>
        </a:custGeom>
        <a:noFill/>
        <a:ln w="1079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3F4DCE-41BB-4739-BC8A-448CB066D104}">
      <dsp:nvSpPr>
        <dsp:cNvPr id="0" name=""/>
        <dsp:cNvSpPr/>
      </dsp:nvSpPr>
      <dsp:spPr>
        <a:xfrm>
          <a:off x="1944219" y="4642815"/>
          <a:ext cx="2563474" cy="1272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Devět.</a:t>
          </a:r>
          <a:endParaRPr lang="cs-CZ" sz="4800" kern="1200" dirty="0"/>
        </a:p>
      </dsp:txBody>
      <dsp:txXfrm>
        <a:off x="1981476" y="4680072"/>
        <a:ext cx="2488960" cy="11975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1833E-5A79-4CF3-82D6-0FFDBCD2A67C}">
      <dsp:nvSpPr>
        <dsp:cNvPr id="0" name=""/>
        <dsp:cNvSpPr/>
      </dsp:nvSpPr>
      <dsp:spPr>
        <a:xfrm>
          <a:off x="1650673" y="4390"/>
          <a:ext cx="5483628" cy="13018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/>
            <a:t>Kolikátá planeta je Země?</a:t>
          </a:r>
          <a:endParaRPr lang="cs-CZ" sz="3600" b="1" kern="1200" dirty="0"/>
        </a:p>
      </dsp:txBody>
      <dsp:txXfrm>
        <a:off x="1688804" y="42521"/>
        <a:ext cx="5407366" cy="1225613"/>
      </dsp:txXfrm>
    </dsp:sp>
    <dsp:sp modelId="{ED1B0F29-A7D8-44F7-B1B1-989542961014}">
      <dsp:nvSpPr>
        <dsp:cNvPr id="0" name=""/>
        <dsp:cNvSpPr/>
      </dsp:nvSpPr>
      <dsp:spPr>
        <a:xfrm>
          <a:off x="2199036" y="1306265"/>
          <a:ext cx="546258" cy="10008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00855"/>
              </a:lnTo>
              <a:lnTo>
                <a:pt x="546258" y="1000855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ABD307-76FA-4234-8A85-EC2F0DA9F116}">
      <dsp:nvSpPr>
        <dsp:cNvPr id="0" name=""/>
        <dsp:cNvSpPr/>
      </dsp:nvSpPr>
      <dsp:spPr>
        <a:xfrm>
          <a:off x="2745295" y="1656183"/>
          <a:ext cx="2392679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Třetí.</a:t>
          </a:r>
          <a:endParaRPr lang="cs-CZ" sz="3200" kern="1200" dirty="0"/>
        </a:p>
      </dsp:txBody>
      <dsp:txXfrm>
        <a:off x="2783426" y="1694314"/>
        <a:ext cx="2316417" cy="1225613"/>
      </dsp:txXfrm>
    </dsp:sp>
    <dsp:sp modelId="{C0B13523-3148-4387-9826-9136BC5267D8}">
      <dsp:nvSpPr>
        <dsp:cNvPr id="0" name=""/>
        <dsp:cNvSpPr/>
      </dsp:nvSpPr>
      <dsp:spPr>
        <a:xfrm>
          <a:off x="2199036" y="1306265"/>
          <a:ext cx="580565" cy="25850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85029"/>
              </a:lnTo>
              <a:lnTo>
                <a:pt x="580565" y="2585029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D2C9BB-8A2B-49F1-BE91-DBCDEF303717}">
      <dsp:nvSpPr>
        <dsp:cNvPr id="0" name=""/>
        <dsp:cNvSpPr/>
      </dsp:nvSpPr>
      <dsp:spPr>
        <a:xfrm>
          <a:off x="2779602" y="3240357"/>
          <a:ext cx="2359664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-74336"/>
              <a:satOff val="-19751"/>
              <a:lumOff val="-8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Čtvrtá.</a:t>
          </a:r>
        </a:p>
      </dsp:txBody>
      <dsp:txXfrm>
        <a:off x="2817733" y="3278488"/>
        <a:ext cx="2283402" cy="1225613"/>
      </dsp:txXfrm>
    </dsp:sp>
    <dsp:sp modelId="{B3821D6C-D1DF-4D2A-B5E6-B4BF994B4C9C}">
      <dsp:nvSpPr>
        <dsp:cNvPr id="0" name=""/>
        <dsp:cNvSpPr/>
      </dsp:nvSpPr>
      <dsp:spPr>
        <a:xfrm>
          <a:off x="2199036" y="1306265"/>
          <a:ext cx="548362" cy="42310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31094"/>
              </a:lnTo>
              <a:lnTo>
                <a:pt x="548362" y="4231094"/>
              </a:lnTo>
            </a:path>
          </a:pathLst>
        </a:custGeom>
        <a:noFill/>
        <a:ln w="1079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065674-98E8-4422-B7E7-18CD03790BBE}">
      <dsp:nvSpPr>
        <dsp:cNvPr id="0" name=""/>
        <dsp:cNvSpPr/>
      </dsp:nvSpPr>
      <dsp:spPr>
        <a:xfrm>
          <a:off x="2747399" y="4886422"/>
          <a:ext cx="2370662" cy="13018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2">
              <a:hueOff val="-148672"/>
              <a:satOff val="-39502"/>
              <a:lumOff val="-16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Pátá.</a:t>
          </a:r>
          <a:endParaRPr lang="cs-CZ" sz="3200" kern="1200" dirty="0"/>
        </a:p>
      </dsp:txBody>
      <dsp:txXfrm>
        <a:off x="2785530" y="4924553"/>
        <a:ext cx="2294400" cy="12256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7A383863-E1E4-4334-AF0F-A6F20A49CE65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ACB101B-8EED-4096-A635-AD4498E1075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3/790106-0203_Voyager_58M_to_31M_reduced.gif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e/e2/Jupiter-Earth-Spot_comparison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upload.wikimedia.org/wikipedia/commons/2/2a/Uranus,_Earth_size_comparison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5/Venus_globe.jpg" TargetMode="External"/><Relationship Id="rId13" Type="http://schemas.openxmlformats.org/officeDocument/2006/relationships/hyperlink" Target="http://upload.wikimedia.org/wikipedia/commons/7/77/Neptune_Full_Disk_View_-_GPN-2000-000443.jpg" TargetMode="External"/><Relationship Id="rId3" Type="http://schemas.openxmlformats.org/officeDocument/2006/relationships/hyperlink" Target="http://upload.wikimedia.org/wikipedia/commons/9/97/The_Earth_seen_from_Apollo_17.jpg" TargetMode="External"/><Relationship Id="rId7" Type="http://schemas.openxmlformats.org/officeDocument/2006/relationships/hyperlink" Target="http://upload.wikimedia.org/wikipedia/commons/9/93/MESSENGER_first_photo_of_unseen_side_of_mercury.jpg" TargetMode="External"/><Relationship Id="rId12" Type="http://schemas.openxmlformats.org/officeDocument/2006/relationships/hyperlink" Target="http://upload.wikimedia.org/wikipedia/commons/0/0e/Uranus_clouds.jpg" TargetMode="External"/><Relationship Id="rId2" Type="http://schemas.openxmlformats.org/officeDocument/2006/relationships/hyperlink" Target="http://upload.wikimedia.org/wikipedia/commons/0/0e/Nasa_earth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c/c2/Solar_sys.jpg" TargetMode="External"/><Relationship Id="rId11" Type="http://schemas.openxmlformats.org/officeDocument/2006/relationships/hyperlink" Target="http://upload.wikimedia.org/wikipedia/commons/b/b4/Saturn_(planet)_large.jpg" TargetMode="External"/><Relationship Id="rId5" Type="http://schemas.openxmlformats.org/officeDocument/2006/relationships/hyperlink" Target="http://upload.wikimedia.org/wikipedia/commons/8/87/Soleil_(2).JPG" TargetMode="External"/><Relationship Id="rId10" Type="http://schemas.openxmlformats.org/officeDocument/2006/relationships/hyperlink" Target="http://upload.wikimedia.org/wikipedia/commons/e/e2/Jupiter.jpg" TargetMode="External"/><Relationship Id="rId4" Type="http://schemas.openxmlformats.org/officeDocument/2006/relationships/hyperlink" Target="http://upload.wikimedia.org/wikipedia/commons/2/2f/Perseid_and_Milky_Way.jpg" TargetMode="External"/><Relationship Id="rId9" Type="http://schemas.openxmlformats.org/officeDocument/2006/relationships/hyperlink" Target="http://upload.wikimedia.org/wikipedia/commons/7/76/Mars_Hubble.jpg" TargetMode="External"/><Relationship Id="rId14" Type="http://schemas.openxmlformats.org/officeDocument/2006/relationships/hyperlink" Target="http://upload.wikimedia.org/wikipedia/commons/d/df/Sun_in_X-Ray.pn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0838024"/>
              </p:ext>
            </p:extLst>
          </p:nvPr>
        </p:nvGraphicFramePr>
        <p:xfrm>
          <a:off x="539552" y="476672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1" name="Prezentace" r:id="rId3" imgW="1964584" imgH="1472052" progId="PowerPoint.Show.12">
                  <p:embed/>
                </p:oleObj>
              </mc:Choice>
              <mc:Fallback>
                <p:oleObj name="Prezentace" r:id="rId3" imgW="1964584" imgH="147205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9552" y="476672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574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57200"/>
            <a:ext cx="7772400" cy="739552"/>
          </a:xfrm>
        </p:spPr>
        <p:txBody>
          <a:bodyPr/>
          <a:lstStyle/>
          <a:p>
            <a:r>
              <a:rPr lang="cs-CZ" sz="3600" b="1" dirty="0" smtClean="0"/>
              <a:t>Anotace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 rot="10800000" flipH="1" flipV="1">
            <a:off x="251520" y="1268760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	</a:t>
            </a:r>
            <a:r>
              <a:rPr lang="cs-CZ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Materiál je určen žákům 3.třídy k seznámení s učivem o Sluneční soustavě. Materiál rozvíjí čtenářskou a informační gramotnost.</a:t>
            </a:r>
          </a:p>
          <a:p>
            <a:pPr algn="just"/>
            <a:r>
              <a:rPr 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Materiál je inovativní tím, že je určen pro použití na interaktivní tabuli. Žáci se mohou do práce aktivně zapojit, informace se odkrývají postupně a žáci mohou dopředu odhadnout, co je na fotografii. Titulky k fotografii se odkryjí dodatečně ke kontrole. V materiálu jsou animované prvky pro zpestření výuky. </a:t>
            </a:r>
          </a:p>
          <a:p>
            <a:pPr algn="just"/>
            <a:r>
              <a:rPr lang="cs-CZ" sz="24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Součástí materiálu je závěrečné shrnutí a opakování.</a:t>
            </a:r>
          </a:p>
        </p:txBody>
      </p:sp>
    </p:spTree>
    <p:extLst>
      <p:ext uri="{BB962C8B-B14F-4D97-AF65-F5344CB8AC3E}">
        <p14:creationId xmlns:p14="http://schemas.microsoft.com/office/powerpoint/2010/main" val="4105029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717032"/>
            <a:ext cx="7118920" cy="1512167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4400" dirty="0" smtClean="0"/>
              <a:t>patří do galaxie Mléčná dráha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007888"/>
            <a:ext cx="8640960" cy="1470025"/>
          </a:xfrm>
        </p:spPr>
        <p:txBody>
          <a:bodyPr/>
          <a:lstStyle/>
          <a:p>
            <a:r>
              <a:rPr lang="cs-CZ" sz="7200" dirty="0" smtClean="0"/>
              <a:t>Sluneční soustava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997156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2/2f/Perseid_and_Milky_Wa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480"/>
            <a:ext cx="8205143" cy="67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60032" y="5661248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Mléčná dráha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020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c/c2/Solar_sy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3" y="188640"/>
            <a:ext cx="9079115" cy="5699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093296"/>
            <a:ext cx="8640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smtClean="0"/>
              <a:t>Model </a:t>
            </a:r>
            <a:r>
              <a:rPr lang="cs-CZ" sz="4400" b="1" dirty="0">
                <a:solidFill>
                  <a:srgbClr val="FFC000"/>
                </a:solidFill>
              </a:rPr>
              <a:t>s</a:t>
            </a:r>
            <a:r>
              <a:rPr lang="cs-CZ" sz="4400" b="1" smtClean="0">
                <a:solidFill>
                  <a:srgbClr val="FFC000"/>
                </a:solidFill>
              </a:rPr>
              <a:t>luneční </a:t>
            </a:r>
            <a:r>
              <a:rPr lang="cs-CZ" sz="4400" b="1" dirty="0" smtClean="0">
                <a:solidFill>
                  <a:srgbClr val="FFC000"/>
                </a:solidFill>
              </a:rPr>
              <a:t>soustavy</a:t>
            </a:r>
            <a:endParaRPr lang="cs-CZ" sz="4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92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20080"/>
          </a:xfrm>
        </p:spPr>
        <p:txBody>
          <a:bodyPr/>
          <a:lstStyle/>
          <a:p>
            <a:pPr algn="ctr"/>
            <a:r>
              <a:rPr lang="cs-CZ" sz="4400" b="1" dirty="0" smtClean="0">
                <a:gradFill flip="none" rotWithShape="1">
                  <a:gsLst>
                    <a:gs pos="0">
                      <a:srgbClr val="FFC000">
                        <a:tint val="66000"/>
                        <a:satMod val="160000"/>
                      </a:srgbClr>
                    </a:gs>
                    <a:gs pos="50000">
                      <a:srgbClr val="FFC000">
                        <a:tint val="44500"/>
                        <a:satMod val="160000"/>
                      </a:srgbClr>
                    </a:gs>
                    <a:gs pos="100000">
                      <a:srgbClr val="FFC000">
                        <a:tint val="23500"/>
                        <a:satMod val="160000"/>
                      </a:srgbClr>
                    </a:gs>
                  </a:gsLst>
                  <a:path path="circle">
                    <a:fillToRect r="100000" b="100000"/>
                  </a:path>
                  <a:tileRect l="-100000" t="-100000"/>
                </a:gradFill>
              </a:rPr>
              <a:t>Zlatá horká Hvězda </a:t>
            </a:r>
            <a:r>
              <a:rPr lang="cs-CZ" sz="4400" b="1" dirty="0" smtClean="0">
                <a:solidFill>
                  <a:srgbClr val="FFFF00"/>
                </a:solidFill>
              </a:rPr>
              <a:t>Slunce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8999"/>
            <a:ext cx="8074976" cy="5851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995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09" y="116632"/>
            <a:ext cx="8832982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5509" y="332656"/>
            <a:ext cx="89884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Slunce</a:t>
            </a:r>
            <a:r>
              <a:rPr lang="cs-CZ" sz="3200" dirty="0" smtClean="0"/>
              <a:t> je ve středu Sluneční soustavy.</a:t>
            </a:r>
          </a:p>
          <a:p>
            <a:r>
              <a:rPr lang="cs-CZ" sz="3200" dirty="0" smtClean="0"/>
              <a:t>Slunce je žhavá koule složená z plynů.</a:t>
            </a:r>
          </a:p>
          <a:p>
            <a:r>
              <a:rPr lang="cs-CZ" sz="3200" dirty="0" smtClean="0"/>
              <a:t>Je zde ze všech těles největší a nejtěžší.</a:t>
            </a:r>
            <a:endParaRPr lang="cs-CZ" sz="3200" dirty="0"/>
          </a:p>
          <a:p>
            <a:r>
              <a:rPr lang="cs-CZ" sz="3200" dirty="0" smtClean="0"/>
              <a:t>Je naší nejbližší hvězdou, proto ji vidíme na obloze ve dne.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23814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971600" y="116632"/>
            <a:ext cx="7200800" cy="6562120"/>
          </a:xfrm>
          <a:prstGeom prst="sun">
            <a:avLst>
              <a:gd name="adj" fmla="val 14566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Při pozorování Slunce musíme být velmi opatrní. </a:t>
            </a:r>
          </a:p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Oči si chráníme tmavými brýlemi.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8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568952" cy="3298378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rgbClr val="00B0F0"/>
                </a:solidFill>
              </a:rPr>
              <a:t>Planety Sluneční soustavy</a:t>
            </a:r>
            <a:br>
              <a:rPr lang="cs-CZ" sz="4400" b="1" dirty="0" smtClean="0">
                <a:solidFill>
                  <a:srgbClr val="00B0F0"/>
                </a:solidFill>
              </a:rPr>
            </a:br>
            <a:r>
              <a:rPr lang="cs-CZ" sz="4400" b="1" dirty="0">
                <a:solidFill>
                  <a:srgbClr val="00B0F0"/>
                </a:solidFill>
              </a:rPr>
              <a:t/>
            </a:r>
            <a:br>
              <a:rPr lang="cs-CZ" sz="4400" b="1" dirty="0">
                <a:solidFill>
                  <a:srgbClr val="00B0F0"/>
                </a:solidFill>
              </a:rPr>
            </a:br>
            <a:r>
              <a:rPr lang="cs-CZ" sz="3200" cap="none" dirty="0"/>
              <a:t>N</a:t>
            </a:r>
            <a:r>
              <a:rPr lang="cs-CZ" sz="3200" cap="none" dirty="0" smtClean="0"/>
              <a:t>ezáří svým vlastním světlem.</a:t>
            </a:r>
            <a:br>
              <a:rPr lang="cs-CZ" sz="3200" cap="none" dirty="0" smtClean="0"/>
            </a:br>
            <a:r>
              <a:rPr lang="cs-CZ" sz="3200" cap="none" dirty="0" smtClean="0"/>
              <a:t>Obíhají kolem Slunce.</a:t>
            </a:r>
            <a:br>
              <a:rPr lang="cs-CZ" sz="3200" cap="none" dirty="0" smtClean="0"/>
            </a:br>
            <a:r>
              <a:rPr lang="cs-CZ" sz="3200" cap="none" dirty="0" smtClean="0"/>
              <a:t>Je jich 8.</a:t>
            </a:r>
            <a:endParaRPr lang="cs-CZ" sz="3200" cap="none" dirty="0"/>
          </a:p>
        </p:txBody>
      </p:sp>
    </p:spTree>
    <p:extLst>
      <p:ext uri="{BB962C8B-B14F-4D97-AF65-F5344CB8AC3E}">
        <p14:creationId xmlns:p14="http://schemas.microsoft.com/office/powerpoint/2010/main" val="1981746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0753"/>
            <a:ext cx="6876256" cy="67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Merkur </a:t>
            </a:r>
            <a:r>
              <a:rPr lang="cs-CZ" sz="3600" b="1" cap="none" dirty="0" smtClean="0"/>
              <a:t>– rychlý běžec</a:t>
            </a:r>
            <a:endParaRPr lang="cs-CZ" sz="36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052736"/>
            <a:ext cx="8892240" cy="46622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Nejmenší planeta.</a:t>
            </a:r>
          </a:p>
          <a:p>
            <a:r>
              <a:rPr lang="cs-CZ" sz="2800" dirty="0" smtClean="0"/>
              <a:t>Nejblíže Slunci.</a:t>
            </a:r>
          </a:p>
          <a:p>
            <a:r>
              <a:rPr lang="cs-CZ" sz="2800" dirty="0" smtClean="0"/>
              <a:t>Krajina posetá kulatými jámami (krátery).</a:t>
            </a:r>
          </a:p>
          <a:p>
            <a:r>
              <a:rPr lang="cs-CZ" sz="2800" dirty="0" smtClean="0"/>
              <a:t>Podobný našemu Měsíci.</a:t>
            </a:r>
          </a:p>
          <a:p>
            <a:r>
              <a:rPr lang="cs-CZ" sz="2800" dirty="0" smtClean="0"/>
              <a:t>Obíhá kolem Slunce nejrychleji.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109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000" y="0"/>
            <a:ext cx="6696000" cy="66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Venuše </a:t>
            </a:r>
            <a:r>
              <a:rPr lang="cs-CZ" sz="3600" b="1" cap="none" dirty="0" smtClean="0"/>
              <a:t>– Večernice i Jitřenka</a:t>
            </a:r>
            <a:endParaRPr lang="cs-CZ" sz="36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08720"/>
            <a:ext cx="8784976" cy="48062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n>
                  <a:solidFill>
                    <a:srgbClr val="00B0F0"/>
                  </a:solidFill>
                </a:ln>
              </a:rPr>
              <a:t>Má horkou a pustou krajinu.</a:t>
            </a:r>
          </a:p>
          <a:p>
            <a:r>
              <a:rPr lang="cs-CZ" sz="2800" dirty="0" smtClean="0">
                <a:ln>
                  <a:solidFill>
                    <a:srgbClr val="00B0F0"/>
                  </a:solidFill>
                </a:ln>
              </a:rPr>
              <a:t>Zahalená do jedovatých mraků.</a:t>
            </a:r>
          </a:p>
          <a:p>
            <a:r>
              <a:rPr lang="cs-CZ" sz="2800" dirty="0" smtClean="0">
                <a:ln>
                  <a:solidFill>
                    <a:srgbClr val="00B0F0"/>
                  </a:solidFill>
                </a:ln>
              </a:rPr>
              <a:t>Na obloze bývá vidět zvečera jako Večernice.</a:t>
            </a:r>
          </a:p>
          <a:p>
            <a:r>
              <a:rPr lang="cs-CZ" sz="2800" dirty="0" smtClean="0">
                <a:ln>
                  <a:solidFill>
                    <a:srgbClr val="00B0F0"/>
                  </a:solidFill>
                </a:ln>
              </a:rPr>
              <a:t>Za rozednění jako Jitřenka.</a:t>
            </a:r>
            <a:endParaRPr lang="cs-CZ" sz="2800" dirty="0">
              <a:ln>
                <a:solidFill>
                  <a:srgbClr val="00B0F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54823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9/97/The_Earth_seen_from_Apollo_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84"/>
            <a:ext cx="6727525" cy="67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87437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Země </a:t>
            </a:r>
            <a:r>
              <a:rPr lang="cs-CZ" sz="4400" b="1" dirty="0" smtClean="0"/>
              <a:t>– </a:t>
            </a:r>
            <a:r>
              <a:rPr lang="cs-CZ" sz="4400" b="1" dirty="0" smtClean="0">
                <a:ln>
                  <a:solidFill>
                    <a:srgbClr val="92D050"/>
                  </a:solidFill>
                </a:ln>
              </a:rPr>
              <a:t>živá planeta</a:t>
            </a:r>
          </a:p>
          <a:p>
            <a:r>
              <a:rPr lang="cs-CZ" sz="2800" dirty="0" smtClean="0"/>
              <a:t>(pohled z vesmíru)</a:t>
            </a:r>
          </a:p>
          <a:p>
            <a:r>
              <a:rPr lang="cs-CZ" sz="2800" b="1" dirty="0" smtClean="0">
                <a:ln>
                  <a:solidFill>
                    <a:srgbClr val="92D050"/>
                  </a:solidFill>
                </a:ln>
              </a:rPr>
              <a:t>Země je jedinou známou planetou, na které je život</a:t>
            </a:r>
            <a:r>
              <a:rPr lang="cs-CZ" sz="2800" dirty="0" smtClean="0">
                <a:ln>
                  <a:solidFill>
                    <a:srgbClr val="92D050"/>
                  </a:solidFill>
                </a:ln>
              </a:rPr>
              <a:t>.</a:t>
            </a:r>
            <a:endParaRPr lang="cs-CZ" sz="2800" dirty="0">
              <a:ln>
                <a:solidFill>
                  <a:srgbClr val="92D050"/>
                </a:solidFill>
              </a:ln>
            </a:endParaRPr>
          </a:p>
          <a:p>
            <a:endParaRPr lang="cs-CZ" sz="2800" dirty="0">
              <a:ln>
                <a:solidFill>
                  <a:srgbClr val="92D050"/>
                </a:solidFill>
              </a:ln>
            </a:endParaRPr>
          </a:p>
        </p:txBody>
      </p:sp>
      <p:sp>
        <p:nvSpPr>
          <p:cNvPr id="3" name="12cípá hvězda 2"/>
          <p:cNvSpPr/>
          <p:nvPr/>
        </p:nvSpPr>
        <p:spPr>
          <a:xfrm>
            <a:off x="0" y="4005064"/>
            <a:ext cx="3203848" cy="2852936"/>
          </a:xfrm>
          <a:prstGeom prst="star12">
            <a:avLst>
              <a:gd name="adj" fmla="val 41204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Nevypadá jako duhová kulička?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21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0/0e/Nasa_eart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4" y="0"/>
            <a:ext cx="9024000" cy="67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521231"/>
            <a:ext cx="85689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Planeta Země, </a:t>
            </a:r>
          </a:p>
          <a:p>
            <a:r>
              <a:rPr lang="cs-CZ" sz="2800" dirty="0" smtClean="0"/>
              <a:t>v pozadí </a:t>
            </a:r>
            <a:r>
              <a:rPr lang="cs-CZ" sz="2800" dirty="0" smtClean="0">
                <a:solidFill>
                  <a:srgbClr val="92D050"/>
                </a:solidFill>
              </a:rPr>
              <a:t>Měsíc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Většinu povrchu Země pokrývá voda,</a:t>
            </a:r>
          </a:p>
          <a:p>
            <a:r>
              <a:rPr lang="cs-CZ" sz="2800" dirty="0" smtClean="0"/>
              <a:t> menší část zemského povrchu tvoří pevnina.</a:t>
            </a:r>
          </a:p>
        </p:txBody>
      </p:sp>
    </p:spTree>
    <p:extLst>
      <p:ext uri="{BB962C8B-B14F-4D97-AF65-F5344CB8AC3E}">
        <p14:creationId xmlns:p14="http://schemas.microsoft.com/office/powerpoint/2010/main" val="279860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12267"/>
            <a:ext cx="6301109" cy="6301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78098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Mars </a:t>
            </a:r>
            <a:r>
              <a:rPr lang="cs-CZ" sz="3600" b="1" cap="none" dirty="0" smtClean="0"/>
              <a:t>– </a:t>
            </a:r>
            <a:r>
              <a:rPr lang="cs-CZ" sz="3200" b="1" cap="none" dirty="0" smtClean="0"/>
              <a:t>načervenalá planeta podobná Zemi</a:t>
            </a:r>
            <a:endParaRPr lang="cs-CZ" sz="32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268760"/>
            <a:ext cx="8928992" cy="11521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Jsou tu sopky a písečné pouště, kopce a údolí.</a:t>
            </a:r>
          </a:p>
          <a:p>
            <a:r>
              <a:rPr lang="cs-CZ" sz="2800" dirty="0" smtClean="0"/>
              <a:t>Chybí tu tekoucí voda a vzduch.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823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e/e2/Jupi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614622"/>
            <a:ext cx="6125005" cy="612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634082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rgbClr val="00B0F0"/>
                </a:solidFill>
              </a:rPr>
              <a:t>Jupiter </a:t>
            </a:r>
            <a:r>
              <a:rPr lang="cs-CZ" sz="4400" b="1" cap="none" dirty="0" smtClean="0"/>
              <a:t>– pruhovaný obr</a:t>
            </a:r>
            <a:endParaRPr lang="cs-CZ" sz="44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80728"/>
            <a:ext cx="8426896" cy="4734272"/>
          </a:xfrm>
        </p:spPr>
        <p:txBody>
          <a:bodyPr/>
          <a:lstStyle/>
          <a:p>
            <a:r>
              <a:rPr lang="cs-CZ" sz="2800" b="1" dirty="0" smtClean="0"/>
              <a:t>Největší </a:t>
            </a:r>
            <a:r>
              <a:rPr lang="cs-CZ" sz="2800" b="1" dirty="0"/>
              <a:t>planeta sluneční </a:t>
            </a:r>
            <a:r>
              <a:rPr lang="cs-CZ" sz="2800" b="1" dirty="0" smtClean="0"/>
              <a:t>soustavy.</a:t>
            </a:r>
          </a:p>
          <a:p>
            <a:r>
              <a:rPr lang="cs-CZ" sz="2800" b="1" dirty="0" smtClean="0"/>
              <a:t>Jupiter má mnoho měsíců.</a:t>
            </a:r>
            <a:endParaRPr lang="cs-CZ" sz="2800" b="1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6248039"/>
            <a:ext cx="52920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upload.wikimedia.org/wikipedia/commons/a/a3/790106-0203_Voyager_58M_to_31M_reduced.gif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5517232"/>
            <a:ext cx="41399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upload.wikimedia.org/wikipedia/commons/e/e2/Jupiter-Earth-Spot_comparison.jpg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579992" y="-707784"/>
            <a:ext cx="6595328" cy="8244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354888" cy="864096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Saturn </a:t>
            </a:r>
            <a:r>
              <a:rPr lang="cs-CZ" sz="3600" b="1" cap="none" dirty="0" smtClean="0"/>
              <a:t>– nazdobená planeta</a:t>
            </a:r>
            <a:endParaRPr lang="cs-CZ" sz="36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3" y="1052736"/>
            <a:ext cx="4392489" cy="46622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Má krásné prstence složené z prachu, kamenů a ledu.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823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Uran </a:t>
            </a:r>
            <a:r>
              <a:rPr lang="cs-CZ" sz="3600" b="1" cap="none" dirty="0" smtClean="0"/>
              <a:t>– chladná planeta</a:t>
            </a:r>
            <a:endParaRPr lang="cs-CZ" sz="36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50131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upload.wikimedia.org/wikipedia/commons/2/2a/Uranus%2C_Earth_size_comparison.jpg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4769"/>
            <a:ext cx="2915816" cy="6793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8237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229" y="0"/>
            <a:ext cx="6888771" cy="6879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6632"/>
            <a:ext cx="7924800" cy="648072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Neptun </a:t>
            </a:r>
            <a:r>
              <a:rPr lang="cs-CZ" sz="3600" b="1" cap="none" dirty="0" smtClean="0"/>
              <a:t>– velmi chladná planeta</a:t>
            </a:r>
            <a:endParaRPr lang="cs-CZ" sz="3600" b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836712"/>
            <a:ext cx="8426896" cy="48782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velmi daleko od Slunce.</a:t>
            </a:r>
          </a:p>
          <a:p>
            <a:r>
              <a:rPr lang="cs-CZ" sz="2800" dirty="0" smtClean="0"/>
              <a:t>Slunce na ní nehřeje.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246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556792"/>
            <a:ext cx="8534400" cy="1008112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 teď si to zopakujeme:</a:t>
            </a:r>
            <a:endParaRPr lang="cs-CZ" sz="6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912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76275005"/>
              </p:ext>
            </p:extLst>
          </p:nvPr>
        </p:nvGraphicFramePr>
        <p:xfrm>
          <a:off x="179512" y="188640"/>
          <a:ext cx="878497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Šipka doleva 2"/>
          <p:cNvSpPr/>
          <p:nvPr/>
        </p:nvSpPr>
        <p:spPr>
          <a:xfrm>
            <a:off x="4283968" y="5013176"/>
            <a:ext cx="3168352" cy="1512168"/>
          </a:xfrm>
          <a:prstGeom prst="leftArrow">
            <a:avLst/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536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78987393"/>
              </p:ext>
            </p:extLst>
          </p:nvPr>
        </p:nvGraphicFramePr>
        <p:xfrm>
          <a:off x="179512" y="332656"/>
          <a:ext cx="8712968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Šipka doleva 2"/>
          <p:cNvSpPr/>
          <p:nvPr/>
        </p:nvSpPr>
        <p:spPr>
          <a:xfrm>
            <a:off x="4499992" y="3410794"/>
            <a:ext cx="3168352" cy="1512168"/>
          </a:xfrm>
          <a:prstGeom prst="leftArrow">
            <a:avLst/>
          </a:prstGeom>
          <a:solidFill>
            <a:srgbClr val="FFC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481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37834534"/>
              </p:ext>
            </p:extLst>
          </p:nvPr>
        </p:nvGraphicFramePr>
        <p:xfrm>
          <a:off x="179512" y="188640"/>
          <a:ext cx="878497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578225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252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634082"/>
          </a:xfrm>
        </p:spPr>
        <p:txBody>
          <a:bodyPr/>
          <a:lstStyle/>
          <a:p>
            <a:r>
              <a:rPr lang="cs-CZ" dirty="0" smtClean="0"/>
              <a:t>Jmenuj popořadě Planety sluneční soustavy: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908720"/>
            <a:ext cx="2304256" cy="473427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Merkur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Venuše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Země 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Mars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Jupiter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Saturn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Uran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Neptun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963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0"/>
            <a:ext cx="8928992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Seznam použitých materiálů:</a:t>
            </a:r>
          </a:p>
          <a:p>
            <a:r>
              <a:rPr lang="cs-CZ" sz="1200" dirty="0" smtClean="0"/>
              <a:t>NASA </a:t>
            </a:r>
            <a:r>
              <a:rPr lang="cs-CZ" sz="1200" dirty="0"/>
              <a:t>ESA.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upload.wikimedia.org/wikipedia/commons/0/0e/Nasa_earth.jpg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 dirty="0" smtClean="0"/>
              <a:t> </a:t>
            </a:r>
            <a:r>
              <a:rPr lang="cs-CZ" sz="1200" dirty="0"/>
              <a:t>NASA/APOLLO 17 CREW; TAKEN BY EITHER HARRISON SCHMITT OR RON EVANS.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16.2.2013].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upload.wikimedia.org/wikipedia/commons/9/97/The_Earth_seen_from_Apollo_17.jpg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 dirty="0" smtClean="0">
                <a:latin typeface="DejaVuSerifCondensed"/>
              </a:rPr>
              <a:t>ŠTIKOVÁ</a:t>
            </a:r>
            <a:r>
              <a:rPr lang="cs-CZ" sz="1200" dirty="0">
                <a:latin typeface="DejaVuSerifCondensed"/>
              </a:rPr>
              <a:t>, Věra. </a:t>
            </a:r>
            <a:r>
              <a:rPr lang="cs-CZ" sz="1200" i="1" dirty="0">
                <a:latin typeface="DejaVuSerifCondensed-Italic"/>
              </a:rPr>
              <a:t>Já a můj svět: prvouka pro 3. ročník</a:t>
            </a:r>
            <a:r>
              <a:rPr lang="cs-CZ" sz="1200" dirty="0">
                <a:latin typeface="DejaVuSerifCondensed"/>
              </a:rPr>
              <a:t>. 1. vyd. Brno: Nová škola, 2008, 2 sv. Duhová</a:t>
            </a:r>
          </a:p>
          <a:p>
            <a:r>
              <a:rPr lang="cs-CZ" sz="1200" dirty="0">
                <a:latin typeface="DejaVuSerifCondensed"/>
              </a:rPr>
              <a:t>řada. ISBN 978-80-7289-097-2</a:t>
            </a:r>
            <a:r>
              <a:rPr lang="cs-CZ" sz="1200" dirty="0" smtClean="0">
                <a:latin typeface="DejaVuSerifCondensed"/>
              </a:rPr>
              <a:t>. </a:t>
            </a:r>
            <a:endParaRPr lang="cs-CZ" sz="1200" dirty="0" smtClean="0"/>
          </a:p>
          <a:p>
            <a:r>
              <a:rPr lang="cs-CZ" sz="1200" dirty="0" smtClean="0"/>
              <a:t>BROCKEN </a:t>
            </a:r>
            <a:r>
              <a:rPr lang="cs-CZ" sz="1200" dirty="0"/>
              <a:t>INAGLORY.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19.2.2013].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upload.wikimedia.org/wikipedia/commons/2/2f/Perseid_and_Milky_Way.jpg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WikimediaCommons</a:t>
            </a:r>
            <a:r>
              <a:rPr lang="cs-CZ" sz="1200" dirty="0"/>
              <a:t> [online]. [cit. 19.2.2013]. Dostupný na WWW: </a:t>
            </a:r>
            <a:r>
              <a:rPr lang="cs-CZ" sz="1200" dirty="0">
                <a:hlinkClick r:id="rId5"/>
              </a:rPr>
              <a:t>http://upload.wikimedia.org/wikipedia/commons/8/87/Soleil_%</a:t>
            </a:r>
            <a:r>
              <a:rPr lang="cs-CZ" sz="1200" dirty="0" smtClean="0">
                <a:hlinkClick r:id="rId5"/>
              </a:rPr>
              <a:t>282%29.JPG</a:t>
            </a:r>
            <a:r>
              <a:rPr lang="cs-CZ" sz="1200" dirty="0" smtClean="0"/>
              <a:t> </a:t>
            </a:r>
            <a:endParaRPr lang="cs-CZ" sz="1200" dirty="0"/>
          </a:p>
          <a:p>
            <a:endParaRPr lang="cs-CZ" sz="1200" dirty="0" smtClean="0"/>
          </a:p>
          <a:p>
            <a:r>
              <a:rPr lang="cs-CZ" sz="1200" dirty="0"/>
              <a:t>HARMAN SMITH AND LAURA GENEROSA (NEE BERWIN), GRAPHIC ARTISTS AND CONTRACTORS TO NASA'S JET PROPULSION LABORATORY.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19.2.2013].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upload.wikimedia.org/wikipedia/commons/c/c2/Solar_sys.jpg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 dirty="0"/>
              <a:t>NASA/JOHNS HOPKINS UNIVERSITY APPLIED PHYSICS LABORATORY/CARNEGIE INSTITUTION OF WASHINGTON.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19.2.2013].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upload.wikimedia.org/wikipedia/commons/9/93/MESSENGER_first_photo_of_unseen_side_of_mercury.jpg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pt-BR" sz="1200" dirty="0"/>
              <a:t>NASA. </a:t>
            </a:r>
            <a:r>
              <a:rPr lang="pt-BR" sz="1200" i="1" dirty="0"/>
              <a:t>Wikimedia Commons</a:t>
            </a:r>
            <a:r>
              <a:rPr lang="pt-BR" sz="1200" dirty="0"/>
              <a:t> [online]. [cit. 19.2.2013]. Dostupný na WWW: </a:t>
            </a:r>
            <a:r>
              <a:rPr lang="pt-BR" sz="1200" dirty="0">
                <a:hlinkClick r:id="rId8"/>
              </a:rPr>
              <a:t>http://</a:t>
            </a:r>
            <a:r>
              <a:rPr lang="pt-BR" sz="1200" dirty="0" smtClean="0">
                <a:hlinkClick r:id="rId8"/>
              </a:rPr>
              <a:t>upload.wikimedia.org/wikipedia/commons/8/85/Venus_globe.jpg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 dirty="0"/>
              <a:t>NASA AND THE HUBBLE HERITAGE TEAM (STSCI/AURA).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21.2.2013].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upload.wikimedia.org/wikipedia/commons/7/76/Mars_Hubble.jpg</a:t>
            </a:r>
            <a:r>
              <a:rPr lang="cs-CZ" sz="1200" dirty="0" smtClean="0"/>
              <a:t> </a:t>
            </a:r>
          </a:p>
          <a:p>
            <a:endParaRPr lang="cs-CZ" sz="1200" dirty="0" smtClean="0"/>
          </a:p>
          <a:p>
            <a:r>
              <a:rPr lang="cs-CZ" sz="1200" dirty="0"/>
              <a:t>NASA/JPL/USGS.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21.2.2013].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upload.wikimedia.org/wikipedia/commons/e/e2/Jupiter.jpg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cs-CZ" sz="1200" dirty="0"/>
              <a:t>VOYAGER 2.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21.2.2013]. Dostupný na WWW: </a:t>
            </a:r>
            <a:r>
              <a:rPr lang="cs-CZ" sz="1200" dirty="0">
                <a:hlinkClick r:id="rId11"/>
              </a:rPr>
              <a:t>http://upload.wikimedia.org/wikipedia/commons/b/b4/Saturn_%</a:t>
            </a:r>
            <a:r>
              <a:rPr lang="cs-CZ" sz="1200" dirty="0" smtClean="0">
                <a:hlinkClick r:id="rId11"/>
              </a:rPr>
              <a:t>28planet%29_large.jpg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en-US" sz="1200" dirty="0"/>
              <a:t>RUSLIK0.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21.2.2013].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12"/>
              </a:rPr>
              <a:t>http://</a:t>
            </a:r>
            <a:r>
              <a:rPr lang="en-US" sz="1200" dirty="0" smtClean="0">
                <a:hlinkClick r:id="rId12"/>
              </a:rPr>
              <a:t>upload.wikimedia.org/wikipedia/commons/0/0e/Uranus_clouds.jpg</a:t>
            </a:r>
            <a:r>
              <a:rPr lang="cs-CZ" sz="1200" dirty="0" smtClean="0"/>
              <a:t> </a:t>
            </a:r>
          </a:p>
          <a:p>
            <a:endParaRPr lang="cs-CZ" sz="1200" dirty="0"/>
          </a:p>
          <a:p>
            <a:r>
              <a:rPr lang="pt-BR" sz="1200" dirty="0"/>
              <a:t>NASA. </a:t>
            </a:r>
            <a:r>
              <a:rPr lang="pt-BR" sz="1200" i="1" dirty="0"/>
              <a:t>Wikimedia Commons</a:t>
            </a:r>
            <a:r>
              <a:rPr lang="pt-BR" sz="1200" dirty="0"/>
              <a:t> [online]. [cit. 21.2.2013]. Dostupný na WWW: </a:t>
            </a:r>
            <a:r>
              <a:rPr lang="pt-BR" sz="1200" dirty="0">
                <a:hlinkClick r:id="rId13"/>
              </a:rPr>
              <a:t>http://upload.wikimedia.org/wikipedia/commons/7/77/Neptune_Full_Disk_View_-_</a:t>
            </a:r>
            <a:r>
              <a:rPr lang="pt-BR" sz="1200" dirty="0" smtClean="0">
                <a:hlinkClick r:id="rId13"/>
              </a:rPr>
              <a:t>GPN-2000-000443.jpg</a:t>
            </a:r>
            <a:r>
              <a:rPr lang="cs-CZ" sz="1200" dirty="0" smtClean="0"/>
              <a:t> </a:t>
            </a:r>
            <a:endParaRPr lang="cs-CZ" sz="1200" dirty="0"/>
          </a:p>
          <a:p>
            <a:pPr lvl="0"/>
            <a:r>
              <a:rPr lang="cs-CZ" sz="1200" dirty="0">
                <a:solidFill>
                  <a:srgbClr val="CCECFF"/>
                </a:solidFill>
              </a:rPr>
              <a:t>NASA GODDARD LABORATORY FOR ATMOSPHERES. </a:t>
            </a:r>
            <a:r>
              <a:rPr lang="cs-CZ" sz="1200" i="1" dirty="0" err="1">
                <a:solidFill>
                  <a:srgbClr val="CCECFF"/>
                </a:solidFill>
              </a:rPr>
              <a:t>Wikimedia</a:t>
            </a:r>
            <a:r>
              <a:rPr lang="cs-CZ" sz="1200" i="1" dirty="0">
                <a:solidFill>
                  <a:srgbClr val="CCECFF"/>
                </a:solidFill>
              </a:rPr>
              <a:t> </a:t>
            </a:r>
            <a:r>
              <a:rPr lang="cs-CZ" sz="1200" i="1" dirty="0" err="1">
                <a:solidFill>
                  <a:srgbClr val="CCECFF"/>
                </a:solidFill>
              </a:rPr>
              <a:t>Commons</a:t>
            </a:r>
            <a:r>
              <a:rPr lang="cs-CZ" sz="1200" dirty="0">
                <a:solidFill>
                  <a:srgbClr val="CCECFF"/>
                </a:solidFill>
              </a:rPr>
              <a:t> [online]. [cit. 18.2.2013]. Dostupný na WWW: </a:t>
            </a:r>
            <a:r>
              <a:rPr lang="cs-CZ" sz="1200" dirty="0">
                <a:solidFill>
                  <a:srgbClr val="CCECFF"/>
                </a:solidFill>
                <a:hlinkClick r:id="rId14"/>
              </a:rPr>
              <a:t>http://upload.wikimedia.org/wikipedia/commons/d/df/Sun_in_X-Ray.png</a:t>
            </a:r>
            <a:r>
              <a:rPr lang="cs-CZ" sz="1200" dirty="0">
                <a:solidFill>
                  <a:srgbClr val="CCECFF"/>
                </a:solidFill>
              </a:rPr>
              <a:t> </a:t>
            </a:r>
            <a:endParaRPr lang="cs-CZ" sz="1200" dirty="0">
              <a:solidFill>
                <a:prstClr val="white"/>
              </a:solidFill>
              <a:latin typeface="DejaVuSerifCondensed"/>
            </a:endParaRPr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27033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640960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Seznam použitých materiálů:</a:t>
            </a:r>
          </a:p>
          <a:p>
            <a:endParaRPr lang="cs-CZ" sz="1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ŠTIKOVÁ</a:t>
            </a:r>
            <a:r>
              <a:rPr lang="cs-CZ" sz="1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Věra. </a:t>
            </a:r>
            <a:r>
              <a:rPr lang="cs-CZ" sz="1200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1. vyd. Brno: Nová škola, 2008, 2 sv. Duhová</a:t>
            </a:r>
          </a:p>
          <a:p>
            <a:r>
              <a:rPr lang="cs-CZ" sz="1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řada. ISBN 978-80-7289-097-2. </a:t>
            </a:r>
          </a:p>
          <a:p>
            <a:endParaRPr lang="cs-CZ" sz="1200" kern="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>
              <a:spcBef>
                <a:spcPct val="20000"/>
              </a:spcBef>
            </a:pPr>
            <a:endParaRPr lang="cs-CZ" sz="1200" dirty="0">
              <a:solidFill>
                <a:srgbClr val="FF0000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srgbClr val="FF0000"/>
                </a:solidFill>
                <a:latin typeface="Arial" pitchFamily="34" charset="0"/>
                <a:ea typeface="Calibri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srgbClr val="FF0000"/>
                </a:solidFill>
                <a:latin typeface="Arial" pitchFamily="34" charset="0"/>
                <a:ea typeface="Calibri"/>
                <a:cs typeface="Arial" pitchFamily="34" charset="0"/>
              </a:rPr>
              <a:t>Metodický průvodce učební prvouka</a:t>
            </a:r>
            <a:r>
              <a:rPr lang="cs-CZ" sz="1200" dirty="0">
                <a:solidFill>
                  <a:srgbClr val="FF0000"/>
                </a:solidFill>
                <a:latin typeface="Arial" pitchFamily="34" charset="0"/>
                <a:ea typeface="Calibri"/>
                <a:cs typeface="Arial" pitchFamily="34" charset="0"/>
              </a:rPr>
              <a:t>. Ilustrace Alena </a:t>
            </a:r>
            <a:r>
              <a:rPr lang="cs-CZ" sz="1200" dirty="0" err="1">
                <a:solidFill>
                  <a:srgbClr val="FF0000"/>
                </a:solidFill>
                <a:latin typeface="Arial" pitchFamily="34" charset="0"/>
                <a:ea typeface="Calibri"/>
                <a:cs typeface="Arial" pitchFamily="34" charset="0"/>
              </a:rPr>
              <a:t>Baisová</a:t>
            </a:r>
            <a:r>
              <a:rPr lang="cs-CZ" sz="1200" dirty="0">
                <a:solidFill>
                  <a:srgbClr val="FF0000"/>
                </a:solidFill>
                <a:latin typeface="Arial" pitchFamily="34" charset="0"/>
                <a:ea typeface="Calibri"/>
                <a:cs typeface="Arial" pitchFamily="34" charset="0"/>
              </a:rPr>
              <a:t>. Brno: Nová škola, 2004, 43 s. ISBN 80-728-9065-4.</a:t>
            </a:r>
          </a:p>
          <a:p>
            <a:pPr>
              <a:spcBef>
                <a:spcPct val="20000"/>
              </a:spcBef>
            </a:pPr>
            <a:endParaRPr lang="cs-CZ" sz="1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20000"/>
              </a:spcBef>
            </a:pPr>
            <a:r>
              <a:rPr lang="cs-CZ" sz="1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Metodický průvodce učebnicí prvouka 3</a:t>
            </a:r>
            <a:r>
              <a:rPr lang="cs-CZ" sz="1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Brno, nám. SNP 9: Nová škola, 2007, ISBN 80-7289-065-4.</a:t>
            </a:r>
          </a:p>
        </p:txBody>
      </p:sp>
    </p:spTree>
    <p:extLst>
      <p:ext uri="{BB962C8B-B14F-4D97-AF65-F5344CB8AC3E}">
        <p14:creationId xmlns:p14="http://schemas.microsoft.com/office/powerpoint/2010/main" val="877806874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3298</TotalTime>
  <Words>780</Words>
  <Application>Microsoft Office PowerPoint</Application>
  <PresentationFormat>Předvádění na obrazovce (4:3)</PresentationFormat>
  <Paragraphs>111</Paragraphs>
  <Slides>25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Horizont</vt:lpstr>
      <vt:lpstr>Microsoft PowerPoint Presentation</vt:lpstr>
      <vt:lpstr>Prezentace aplikace PowerPoint</vt:lpstr>
      <vt:lpstr>Anotace</vt:lpstr>
      <vt:lpstr>Sluneční soustava</vt:lpstr>
      <vt:lpstr>Prezentace aplikace PowerPoint</vt:lpstr>
      <vt:lpstr>Prezentace aplikace PowerPoint</vt:lpstr>
      <vt:lpstr>Zlatá horká Hvězda Slunce</vt:lpstr>
      <vt:lpstr>Prezentace aplikace PowerPoint</vt:lpstr>
      <vt:lpstr>Prezentace aplikace PowerPoint</vt:lpstr>
      <vt:lpstr>Planety Sluneční soustavy  Nezáří svým vlastním světlem. Obíhají kolem Slunce. Je jich 8.</vt:lpstr>
      <vt:lpstr>Merkur – rychlý běžec</vt:lpstr>
      <vt:lpstr>Venuše – Večernice i Jitřenka</vt:lpstr>
      <vt:lpstr>Prezentace aplikace PowerPoint</vt:lpstr>
      <vt:lpstr>Prezentace aplikace PowerPoint</vt:lpstr>
      <vt:lpstr>Mars – načervenalá planeta podobná Zemi</vt:lpstr>
      <vt:lpstr>Jupiter – pruhovaný obr</vt:lpstr>
      <vt:lpstr>Saturn – nazdobená planeta</vt:lpstr>
      <vt:lpstr>Uran – chladná planeta</vt:lpstr>
      <vt:lpstr>Neptun – velmi chladná planeta</vt:lpstr>
      <vt:lpstr>A teď si to zopakujeme:</vt:lpstr>
      <vt:lpstr>Prezentace aplikace PowerPoint</vt:lpstr>
      <vt:lpstr>Prezentace aplikace PowerPoint</vt:lpstr>
      <vt:lpstr>Prezentace aplikace PowerPoint</vt:lpstr>
      <vt:lpstr>Jmenuj popořadě Planety sluneční soustavy: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Krkonoše</dc:title>
  <dc:creator>Milada Pleskačová</dc:creator>
  <cp:lastModifiedBy>Milada Pleskačová</cp:lastModifiedBy>
  <cp:revision>146</cp:revision>
  <dcterms:created xsi:type="dcterms:W3CDTF">2012-11-06T19:26:38Z</dcterms:created>
  <dcterms:modified xsi:type="dcterms:W3CDTF">2013-06-09T20:04:15Z</dcterms:modified>
</cp:coreProperties>
</file>