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60" r:id="rId1"/>
  </p:sldMasterIdLst>
  <p:sldIdLst>
    <p:sldId id="262" r:id="rId2"/>
    <p:sldId id="265" r:id="rId3"/>
    <p:sldId id="266" r:id="rId4"/>
    <p:sldId id="268" r:id="rId5"/>
    <p:sldId id="267" r:id="rId6"/>
    <p:sldId id="269" r:id="rId7"/>
    <p:sldId id="270" r:id="rId8"/>
    <p:sldId id="27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youtube.com/watch?v=3a7cHPy04s8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LQlLTaaOAs" TargetMode="External"/><Relationship Id="rId2" Type="http://schemas.openxmlformats.org/officeDocument/2006/relationships/hyperlink" Target="http://www.youtube.com/watch?v=LRHlraKW7w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5375966"/>
              </p:ext>
            </p:extLst>
          </p:nvPr>
        </p:nvGraphicFramePr>
        <p:xfrm>
          <a:off x="1368425" y="2924944"/>
          <a:ext cx="6405925" cy="30054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VY_32_INOVACE_14B_14_Rolling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Stones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14B_Dějiny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21.5.2013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 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legendární kapelou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Rolling Stones, charakteristikou hudby, členy kapely a paralelou s Beatles.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41785" y="2204864"/>
            <a:ext cx="7772400" cy="1470025"/>
          </a:xfrm>
        </p:spPr>
        <p:txBody>
          <a:bodyPr/>
          <a:lstStyle/>
          <a:p>
            <a:r>
              <a:rPr lang="cs-CZ" sz="8000" dirty="0" smtClean="0"/>
              <a:t>Rolling stones</a:t>
            </a:r>
            <a:br>
              <a:rPr lang="cs-CZ" sz="8000" dirty="0" smtClean="0"/>
            </a:br>
            <a:r>
              <a:rPr lang="cs-CZ" sz="6000" dirty="0" smtClean="0"/>
              <a:t>Valící se kameny</a:t>
            </a:r>
            <a:endParaRPr lang="cs-CZ" sz="6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7772" y="3789040"/>
            <a:ext cx="3840426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64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Charakteristika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484784"/>
            <a:ext cx="7924800" cy="4637112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 Britská </a:t>
            </a:r>
            <a:r>
              <a:rPr lang="cs-CZ" sz="2800" dirty="0"/>
              <a:t>rokenrolová </a:t>
            </a:r>
            <a:r>
              <a:rPr lang="cs-CZ" sz="2800" dirty="0" smtClean="0"/>
              <a:t>skupina.</a:t>
            </a:r>
          </a:p>
          <a:p>
            <a:r>
              <a:rPr lang="cs-CZ" sz="2800" dirty="0" smtClean="0"/>
              <a:t> Vznik  v roce 1962 v Londýně.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60. léta protipól Beatles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Žánry: Hard rock</a:t>
            </a:r>
          </a:p>
          <a:p>
            <a:pPr marL="0" indent="0">
              <a:buNone/>
            </a:pPr>
            <a:r>
              <a:rPr lang="cs-CZ" sz="2800" dirty="0"/>
              <a:t>	 </a:t>
            </a:r>
            <a:r>
              <a:rPr lang="cs-CZ" sz="2800" dirty="0" smtClean="0"/>
              <a:t>    Blues rock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     Psychedelický rock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     Pop rock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     Glam rock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     Rock and </a:t>
            </a:r>
            <a:r>
              <a:rPr lang="cs-CZ" sz="2800" dirty="0" err="1" smtClean="0"/>
              <a:t>roll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4443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6484" y="260648"/>
            <a:ext cx="5971032" cy="54864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86484" y="6006479"/>
            <a:ext cx="6029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Poslechněte si nejznámější hit. Klikněte na obrázek.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1220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Členové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3200" dirty="0" smtClean="0"/>
              <a:t> </a:t>
            </a:r>
            <a:r>
              <a:rPr lang="cs-CZ" sz="3200" dirty="0"/>
              <a:t>Mick Jagger – zpěv, harmonika</a:t>
            </a:r>
          </a:p>
          <a:p>
            <a:r>
              <a:rPr lang="cs-CZ" sz="3200" dirty="0"/>
              <a:t>Keith Richards – kytara, zpěv</a:t>
            </a:r>
          </a:p>
          <a:p>
            <a:r>
              <a:rPr lang="cs-CZ" sz="3200" dirty="0"/>
              <a:t>Brian Jones – kytara, zpěv, harmonika</a:t>
            </a:r>
          </a:p>
          <a:p>
            <a:r>
              <a:rPr lang="cs-CZ" sz="3200" dirty="0"/>
              <a:t>Bill Wyman – baskytara</a:t>
            </a:r>
          </a:p>
          <a:p>
            <a:r>
              <a:rPr lang="cs-CZ" sz="3200" dirty="0"/>
              <a:t>Ian Stewart – klavír, klávesy</a:t>
            </a:r>
          </a:p>
          <a:p>
            <a:r>
              <a:rPr lang="cs-CZ" sz="3200" dirty="0"/>
              <a:t>Carlo Little – bicí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892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Mick Jagger</a:t>
            </a:r>
            <a:endParaRPr lang="cs-CZ" sz="4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5" y="1772816"/>
            <a:ext cx="3908372" cy="4536504"/>
          </a:xfrm>
        </p:spPr>
      </p:pic>
    </p:spTree>
    <p:extLst>
      <p:ext uri="{BB962C8B-B14F-4D97-AF65-F5344CB8AC3E}">
        <p14:creationId xmlns:p14="http://schemas.microsoft.com/office/powerpoint/2010/main" val="647267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/>
              <a:t>Keith Richards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8812" y="1600200"/>
            <a:ext cx="6246375" cy="4114800"/>
          </a:xfrm>
        </p:spPr>
      </p:pic>
    </p:spTree>
    <p:extLst>
      <p:ext uri="{BB962C8B-B14F-4D97-AF65-F5344CB8AC3E}">
        <p14:creationId xmlns:p14="http://schemas.microsoft.com/office/powerpoint/2010/main" val="3270554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diskografie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340768"/>
            <a:ext cx="8892480" cy="4114800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i="1" dirty="0"/>
              <a:t>The Rolling Stones </a:t>
            </a:r>
            <a:endParaRPr lang="cs-CZ" sz="3200" b="1" i="1" dirty="0" smtClean="0"/>
          </a:p>
          <a:p>
            <a:pPr marL="0" indent="0">
              <a:buNone/>
            </a:pPr>
            <a:endParaRPr lang="cs-CZ" sz="3200" b="1" i="1" dirty="0" smtClean="0"/>
          </a:p>
          <a:p>
            <a:r>
              <a:rPr lang="cs-CZ" sz="3200" b="1" i="1" dirty="0"/>
              <a:t>Love You </a:t>
            </a:r>
            <a:r>
              <a:rPr lang="cs-CZ" sz="3200" b="1" i="1" dirty="0" smtClean="0"/>
              <a:t>Live</a:t>
            </a:r>
          </a:p>
          <a:p>
            <a:pPr marL="0" indent="0">
              <a:buNone/>
            </a:pPr>
            <a:r>
              <a:rPr lang="cs-CZ" b="1" i="1" dirty="0">
                <a:hlinkClick r:id="rId2"/>
              </a:rPr>
              <a:t>http://</a:t>
            </a:r>
            <a:r>
              <a:rPr lang="cs-CZ" b="1" i="1" dirty="0" smtClean="0">
                <a:hlinkClick r:id="rId2"/>
              </a:rPr>
              <a:t>www.youtube.com/watch?v=LRHlraKW7wo</a:t>
            </a:r>
            <a:endParaRPr lang="cs-CZ" b="1" i="1" dirty="0" smtClean="0"/>
          </a:p>
          <a:p>
            <a:pPr marL="0" indent="0">
              <a:buNone/>
            </a:pPr>
            <a:endParaRPr lang="cs-CZ" b="1" i="1" dirty="0" smtClean="0"/>
          </a:p>
          <a:p>
            <a:r>
              <a:rPr lang="cs-CZ" sz="3200" b="1" i="1" dirty="0"/>
              <a:t>It's Only Rock'n </a:t>
            </a:r>
            <a:r>
              <a:rPr lang="cs-CZ" sz="3200" b="1" i="1" dirty="0" smtClean="0"/>
              <a:t>Roll</a:t>
            </a:r>
          </a:p>
          <a:p>
            <a:pPr marL="0" indent="0">
              <a:buNone/>
            </a:pPr>
            <a:endParaRPr lang="cs-CZ" sz="3200" b="1" i="1" dirty="0" smtClean="0"/>
          </a:p>
          <a:p>
            <a:r>
              <a:rPr lang="cs-CZ" sz="3200" b="1" i="1" dirty="0"/>
              <a:t>Black and Blue</a:t>
            </a:r>
            <a:endParaRPr lang="cs-CZ" sz="3200" b="1" i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795" y="1484784"/>
            <a:ext cx="4826205" cy="338437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20072" y="5085184"/>
            <a:ext cx="2324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  kliknutím.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992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4876714"/>
              </p:ext>
            </p:extLst>
          </p:nvPr>
        </p:nvGraphicFramePr>
        <p:xfrm>
          <a:off x="1334176" y="2780928"/>
          <a:ext cx="6405925" cy="37923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84USER.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19.5.2013]. Dostupný na WWW: http://cs.wikipedia.org/wiki/Soubor:Stones_members_montage2.jpg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BLUES 1911.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19.5.2013]. Dostupný na WWW: http://cs.wikipedia.org/wiki/Soubor:Jagger_live_Italy_2003.JPG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MACHOCARIOCA.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19.5.2013]. Dostupný na WWW: http://cs.wikipedia.org/wiki/Soubor:KeithR2.JPG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MISS-SOPHIE.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19.5.2013]. Dostupný na WWW: http://cs.wikipedia.org/wiki/Soubor:Rolling_Stones_Berlinale_Filmfestspiele_2008_Berlin.jpg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fanpop.com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19.5.2013]. Dostupný na WWW: http://www.fanpop.com/clubs/classic-rock/images/17732124/title/rolling-stones-wallpaper-wallpaper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THEROLLINGSTONES.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19.5.2013]. Dostupný na WWW: http://www.youtube.com/watch?v=6LQlLTaaOAs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1100" dirty="0" smtClean="0">
                          <a:solidFill>
                            <a:schemeClr val="bg1"/>
                          </a:solidFill>
                          <a:effectLst/>
                        </a:rPr>
                        <a:t>DOCROC44. </a:t>
                      </a:r>
                      <a:r>
                        <a:rPr lang="pt-BR" sz="1100" i="1" dirty="0" smtClean="0">
                          <a:solidFill>
                            <a:schemeClr val="bg1"/>
                          </a:solidFill>
                          <a:effectLst/>
                        </a:rPr>
                        <a:t>youtube.com</a:t>
                      </a:r>
                      <a:r>
                        <a:rPr lang="pt-BR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19.5.2013]. Dostupný na WWW: http://www.youtube.com/watch?v=LRHlraKW7wo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AMPARO MAZARI.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19.5.2013]. Dostupný na WWW: http://www.youtube.com/watch?v=3a7cHPy04s8 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The Rolling Stones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19.5.2013]. Dostupný na WWW: http://cs.wikipedia.org/wiki/Rolling_Stones#.C4.8Clenov.C3.A9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260648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1801345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231038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70</TotalTime>
  <Words>163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Horizont</vt:lpstr>
      <vt:lpstr>Prezentace aplikace PowerPoint</vt:lpstr>
      <vt:lpstr>Rolling stones Valící se kameny</vt:lpstr>
      <vt:lpstr>Charakteristika</vt:lpstr>
      <vt:lpstr>Prezentace aplikace PowerPoint</vt:lpstr>
      <vt:lpstr>Členové</vt:lpstr>
      <vt:lpstr>Mick Jagger</vt:lpstr>
      <vt:lpstr>Keith Richards</vt:lpstr>
      <vt:lpstr>diskografie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9</cp:revision>
  <dcterms:created xsi:type="dcterms:W3CDTF">2012-04-04T05:08:45Z</dcterms:created>
  <dcterms:modified xsi:type="dcterms:W3CDTF">2013-06-11T21:22:47Z</dcterms:modified>
</cp:coreProperties>
</file>