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0"/>
  </p:notesMasterIdLst>
  <p:sldIdLst>
    <p:sldId id="270" r:id="rId3"/>
    <p:sldId id="271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710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8DCBFC-C4AD-48F6-86AD-C84F519856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825FC5-D30B-424E-9CFD-B44C0F5F8A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B9CDE2-3659-4A62-9E43-47A1CB3F3FE0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B7E67-9F66-4756-B7D3-DB35CCF17A2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C411E-6B81-49F0-A4F4-9BB3BCBDF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B7E67-9F66-4756-B7D3-DB35CCF17A2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C411E-6B81-49F0-A4F4-9BB3BCBDF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B7E67-9F66-4756-B7D3-DB35CCF17A2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C411E-6B81-49F0-A4F4-9BB3BCBDF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B7E67-9F66-4756-B7D3-DB35CCF17A2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C411E-6B81-49F0-A4F4-9BB3BCBDF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B7E67-9F66-4756-B7D3-DB35CCF17A2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C411E-6B81-49F0-A4F4-9BB3BCBDF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B7E67-9F66-4756-B7D3-DB35CCF17A2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C411E-6B81-49F0-A4F4-9BB3BCBDF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B7E67-9F66-4756-B7D3-DB35CCF17A2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C411E-6B81-49F0-A4F4-9BB3BCBDF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B7E67-9F66-4756-B7D3-DB35CCF17A2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C411E-6B81-49F0-A4F4-9BB3BCBDF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B7E67-9F66-4756-B7D3-DB35CCF17A2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C411E-6B81-49F0-A4F4-9BB3BCBDF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B7E67-9F66-4756-B7D3-DB35CCF17A2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C411E-6B81-49F0-A4F4-9BB3BCBDF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B7E67-9F66-4756-B7D3-DB35CCF17A2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C411E-6B81-49F0-A4F4-9BB3BCBDF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8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1B7E67-9F66-4756-B7D3-DB35CCF17A2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DC411E-6B81-49F0-A4F4-9BB3BCBDF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1.12.2012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„Živnostenské podnikání“ a slouží pro upevnění látky daného tématu zábavnou formou.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Je vhodné nejprve nechat žáky překreslit si do sešitu zadání křížovky ze snímku 4 a poté procházet jednotlivé otázky. Prvního úspěšného řešitele je vhodné odměnit. Na snímku č. 15 je pak znázorněno správné řešení křížovky, které slouží žákům i učiteli jako zpětná vazba.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KŘÍŽOVKA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ŽIVNOSTENSKÉ PODNIKÁNÍ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Zadání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592" t="37225" r="57156" b="15045"/>
          <a:stretch>
            <a:fillRect/>
          </a:stretch>
        </p:blipFill>
        <p:spPr bwMode="auto">
          <a:xfrm>
            <a:off x="971600" y="1340768"/>
            <a:ext cx="6984776" cy="4656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Otázka č. 1: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oubor hmotných, nehmotných a osobních složek podnikání se nazývá …..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Otázka č. 2: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Místo, kde je provozována živnost ….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Otázka č. 3: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Situace, ve které se nachází podnik, který má více věřitelů a není schopen splácet své závazky ….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4: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Listina, která opravňuje podnikatele, provozovat živnost……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5: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Obchodní jméno jinak…..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6: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Hlavní cíl podnikání …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7: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Hmotná či nehmotná věc, která slouží k uspokojování lidských potřeb …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8: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Pocit, který člověk vnímá jako nedostatek nebo přebytek a snaží se ho uspokojit….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9: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Hodnota statku nebo služby vyjádřená v penězích …..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10: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Druh živnosti, kterou můžeme po splnění zákonných podmínek provozovat ihned po oznámení Živnostenskému úřadu ….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2681" t="35235" r="55811" b="14563"/>
          <a:stretch>
            <a:fillRect/>
          </a:stretch>
        </p:blipFill>
        <p:spPr bwMode="auto">
          <a:xfrm>
            <a:off x="759812" y="1458861"/>
            <a:ext cx="7556604" cy="51384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 to je pro dnešek úplně vše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sym typeface="Wingdings" pitchFamily="2" charset="2"/>
              </a:rPr>
              <a:t>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cap="all" dirty="0" smtClean="0"/>
              <a:t>Použité zdroje: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Živnostenský zákon č. 455/1991 Sb. v platném </a:t>
            </a:r>
            <a:r>
              <a:rPr lang="cs-CZ" dirty="0" smtClean="0"/>
              <a:t>znění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KOČÍ, J., ŠAMŠOVÁ, L.: Základy ekonomiky pro střední a vyšší hotelové školy. Praha, Fortuna, 2009. 144 stran.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310</Words>
  <Application>Microsoft Office PowerPoint</Application>
  <PresentationFormat>Předvádění na obrazovce (4:3)</PresentationFormat>
  <Paragraphs>51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sady Office</vt:lpstr>
      <vt:lpstr>Motiv systému Office</vt:lpstr>
      <vt:lpstr>Snímek 1</vt:lpstr>
      <vt:lpstr>Snímek 2</vt:lpstr>
      <vt:lpstr>KŘÍŽOVKA</vt:lpstr>
      <vt:lpstr>Zadání</vt:lpstr>
      <vt:lpstr>Otázka č. 1:</vt:lpstr>
      <vt:lpstr>Otázka č. 2:</vt:lpstr>
      <vt:lpstr>Otázka č. 3:</vt:lpstr>
      <vt:lpstr>Otázka č. 4:</vt:lpstr>
      <vt:lpstr>Otázka č. 5:</vt:lpstr>
      <vt:lpstr>Otázka č. 6:</vt:lpstr>
      <vt:lpstr>Otázka č. 7:</vt:lpstr>
      <vt:lpstr>Otázka č. 8:</vt:lpstr>
      <vt:lpstr>Otázka č. 9:</vt:lpstr>
      <vt:lpstr>Otázka č. 10:</vt:lpstr>
      <vt:lpstr>Řešení</vt:lpstr>
      <vt:lpstr>A to je pro dnešek úplně vše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KŘÍŽOVKA</dc:title>
  <dc:creator>Štěpánka</dc:creator>
  <cp:lastModifiedBy>Štěpánka</cp:lastModifiedBy>
  <cp:revision>6</cp:revision>
  <dcterms:created xsi:type="dcterms:W3CDTF">2012-12-05T21:38:36Z</dcterms:created>
  <dcterms:modified xsi:type="dcterms:W3CDTF">2013-06-04T18:25:31Z</dcterms:modified>
</cp:coreProperties>
</file>