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0C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VY_32_INOVACE_18 3Š </a:t>
          </a:r>
          <a:r>
            <a:rPr lang="cs-CZ" sz="2000" baseline="0" smtClean="0"/>
            <a:t>Délka hlásek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Sasková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Jazyk a jazyková komunikace – ČJ </a:t>
          </a:r>
          <a:r>
            <a:rPr lang="cs-CZ" sz="2000" smtClean="0"/>
            <a:t>a literatura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Sasková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VY_32_INOVACE_18 3Š </a:t>
          </a:r>
          <a:r>
            <a:rPr lang="cs-CZ" sz="2000" kern="1200" baseline="0" smtClean="0"/>
            <a:t>Délka hlásek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Jazyk a jazyková komunikace – ČJ </a:t>
          </a:r>
          <a:r>
            <a:rPr lang="cs-CZ" sz="2000" kern="1200" smtClean="0"/>
            <a:t>a literatura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63047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Délka hlásek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Procvičení zápisu délky hlásky</a:t>
            </a:r>
          </a:p>
          <a:p>
            <a:r>
              <a:rPr lang="cs-CZ" dirty="0" smtClean="0"/>
              <a:t>Žáci spojují čarou zápis se správným slovem.</a:t>
            </a:r>
          </a:p>
          <a:p>
            <a:r>
              <a:rPr lang="cs-CZ" dirty="0" smtClean="0"/>
              <a:t>Pro kontrolu je možné použít bzučák.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721533" y="993003"/>
            <a:ext cx="860171" cy="584775"/>
          </a:xfrm>
          <a:prstGeom prst="rect">
            <a:avLst/>
          </a:prstGeom>
          <a:noFill/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. | 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754651" y="1021502"/>
            <a:ext cx="697627" cy="584775"/>
          </a:xfrm>
          <a:prstGeom prst="rect">
            <a:avLst/>
          </a:prstGeom>
          <a:noFill/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. . .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870067" y="5589240"/>
            <a:ext cx="582211" cy="584775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| .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60514" y="5589240"/>
            <a:ext cx="582211" cy="584775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. |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27486" y="2115472"/>
            <a:ext cx="17203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LUPÍNEK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64175" y="1590825"/>
            <a:ext cx="16995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BALÍČEK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650473" y="5352574"/>
            <a:ext cx="18582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POPELKA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13927" y="4602852"/>
            <a:ext cx="19383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KOČÁREK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78682" y="3611736"/>
            <a:ext cx="11208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ŽÁBA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606334" y="1196752"/>
            <a:ext cx="18598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MAMINKA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113653" y="4152709"/>
            <a:ext cx="19383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KOBLÍŽEK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65277" y="4602852"/>
            <a:ext cx="19191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KOLEČKO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733502" y="5589240"/>
            <a:ext cx="14205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DÁREK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36842" y="3381080"/>
            <a:ext cx="15808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NOČNÍK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749845" y="5154430"/>
            <a:ext cx="15007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KOMÁR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753472" y="3119470"/>
            <a:ext cx="16193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ŠKOLÁK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72826" y="2625472"/>
            <a:ext cx="17379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KASIČKA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111846" y="3265820"/>
            <a:ext cx="13404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PÁLKA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687894" y="364014"/>
            <a:ext cx="35564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SPOJ SLOVA SE </a:t>
            </a:r>
            <a:r>
              <a:rPr lang="cs-CZ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SPRÁVNÝM ZÁPISEM</a:t>
            </a:r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191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21533" y="993003"/>
            <a:ext cx="860171" cy="584775"/>
          </a:xfrm>
          <a:prstGeom prst="rect">
            <a:avLst/>
          </a:prstGeom>
          <a:noFill/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. | 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54651" y="1021502"/>
            <a:ext cx="697627" cy="584775"/>
          </a:xfrm>
          <a:prstGeom prst="rect">
            <a:avLst/>
          </a:prstGeom>
          <a:noFill/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. . .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70067" y="5589240"/>
            <a:ext cx="582211" cy="584775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| .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60514" y="5589240"/>
            <a:ext cx="582211" cy="584775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. |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27486" y="2115472"/>
            <a:ext cx="17203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LUPÍNEK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64175" y="1590825"/>
            <a:ext cx="16995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BALÍČEK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650473" y="5352574"/>
            <a:ext cx="18582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POPELKA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13927" y="4602852"/>
            <a:ext cx="19383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KOČÁREK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78682" y="3611736"/>
            <a:ext cx="11208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ŽÁBA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06334" y="1196752"/>
            <a:ext cx="18598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MAMINKA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113653" y="4152709"/>
            <a:ext cx="19383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KOBLÍŽEK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765277" y="4602852"/>
            <a:ext cx="19191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KOLEČKO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816192" y="5798917"/>
            <a:ext cx="14205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DÁREK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36842" y="3381080"/>
            <a:ext cx="15808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NOČNÍK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749845" y="5154430"/>
            <a:ext cx="15007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KOMÁR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753472" y="3119470"/>
            <a:ext cx="16193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ŠKOLÁK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372826" y="2625472"/>
            <a:ext cx="17379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KASIČKA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111846" y="3265820"/>
            <a:ext cx="13404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PÁLKA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36696" y="364014"/>
            <a:ext cx="858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C0CDF"/>
                </a:solidFill>
              </a:rPr>
              <a:t>ŘEŠENÍ</a:t>
            </a:r>
            <a:endParaRPr lang="cs-CZ" b="1" dirty="0">
              <a:solidFill>
                <a:srgbClr val="FC0CDF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1327283" y="1577778"/>
            <a:ext cx="314746" cy="799304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581704" y="1590825"/>
            <a:ext cx="5476239" cy="327221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642029" y="1680967"/>
            <a:ext cx="582212" cy="2758221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581704" y="1577778"/>
            <a:ext cx="4652358" cy="274657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5258236" y="1606277"/>
            <a:ext cx="2496415" cy="1345958"/>
          </a:xfrm>
          <a:prstGeom prst="line">
            <a:avLst/>
          </a:prstGeom>
          <a:ln w="317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6667488" y="1606277"/>
            <a:ext cx="1087163" cy="4102521"/>
          </a:xfrm>
          <a:prstGeom prst="line">
            <a:avLst/>
          </a:prstGeom>
          <a:ln w="317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4773260" y="1606277"/>
            <a:ext cx="3008802" cy="3310118"/>
          </a:xfrm>
          <a:prstGeom prst="line">
            <a:avLst/>
          </a:prstGeom>
          <a:ln w="317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715502" y="1406430"/>
            <a:ext cx="4154565" cy="199847"/>
          </a:xfrm>
          <a:prstGeom prst="line">
            <a:avLst/>
          </a:prstGeom>
          <a:ln w="317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4526483" y="5614185"/>
            <a:ext cx="3277330" cy="559830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5926942" y="3807291"/>
            <a:ext cx="1943125" cy="1806893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7803813" y="3475497"/>
            <a:ext cx="66254" cy="2138687"/>
          </a:xfrm>
          <a:prstGeom prst="line">
            <a:avLst/>
          </a:prstGeom>
          <a:ln w="317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H="1">
            <a:off x="1442725" y="5416040"/>
            <a:ext cx="1067692" cy="173200"/>
          </a:xfrm>
          <a:prstGeom prst="line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1484656" y="3261336"/>
            <a:ext cx="1954762" cy="2327904"/>
          </a:xfrm>
          <a:prstGeom prst="line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1020163" y="3611736"/>
            <a:ext cx="422562" cy="1977504"/>
          </a:xfrm>
          <a:prstGeom prst="line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3889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107</Words>
  <Application>Microsoft Office PowerPoint</Application>
  <PresentationFormat>Předvádění na obrazovce (4:3)</PresentationFormat>
  <Paragraphs>48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Reditelna</cp:lastModifiedBy>
  <cp:revision>21</cp:revision>
  <dcterms:created xsi:type="dcterms:W3CDTF">2011-06-20T10:40:08Z</dcterms:created>
  <dcterms:modified xsi:type="dcterms:W3CDTF">2011-10-06T11:06:13Z</dcterms:modified>
</cp:coreProperties>
</file>