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F52C07-82B9-44ED-8F14-A9C2DBEA7B5E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28E782-B9F3-4C4A-A4B7-914B1501AC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4A6027-55F0-43BD-81F2-C258E801280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958B5-3DD0-49F8-A713-5BDE2DA2D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restart.cz/finance-rizikovy-kapital/absence-podpory-rizikoveho-kapitalu-brzdi-inovace-1-cas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„Zdroje financování majetku“,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11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ZDROJE FINANCOVÁNÍ MAJETKU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FINANCOVÁNÍ MAJETKU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kapitál</a:t>
            </a:r>
            <a:r>
              <a:rPr lang="cs-CZ" dirty="0" smtClean="0"/>
              <a:t> podniku</a:t>
            </a:r>
          </a:p>
          <a:p>
            <a:r>
              <a:rPr lang="cs-CZ" dirty="0" smtClean="0"/>
              <a:t>veškerý majetek, který podnik vlastní, musel být z nějakých zdrojů pořízen (financován)</a:t>
            </a:r>
          </a:p>
          <a:p>
            <a:r>
              <a:rPr lang="cs-CZ" dirty="0" smtClean="0"/>
              <a:t>z hlediska </a:t>
            </a:r>
            <a:r>
              <a:rPr lang="cs-CZ" b="1" dirty="0" smtClean="0"/>
              <a:t>vlastnictví</a:t>
            </a:r>
            <a:r>
              <a:rPr lang="cs-CZ" dirty="0" smtClean="0"/>
              <a:t> tyto zdroje rozdělujeme na: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/>
              <a:t>v</a:t>
            </a:r>
            <a:r>
              <a:rPr lang="cs-CZ" b="1" dirty="0" smtClean="0"/>
              <a:t>lastní</a:t>
            </a:r>
            <a:r>
              <a:rPr lang="cs-CZ" dirty="0" smtClean="0"/>
              <a:t> zdroje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/>
              <a:t>c</a:t>
            </a:r>
            <a:r>
              <a:rPr lang="cs-CZ" b="1" dirty="0" smtClean="0"/>
              <a:t>izí</a:t>
            </a:r>
            <a:r>
              <a:rPr lang="cs-CZ" dirty="0" smtClean="0"/>
              <a:t> 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Patří podniku</a:t>
            </a:r>
          </a:p>
          <a:p>
            <a:r>
              <a:rPr lang="cs-CZ" dirty="0" smtClean="0"/>
              <a:t>Podnik je nemusí nikomu vracet</a:t>
            </a:r>
          </a:p>
          <a:p>
            <a:r>
              <a:rPr lang="cs-CZ" dirty="0" smtClean="0"/>
              <a:t>Mají </a:t>
            </a:r>
            <a:r>
              <a:rPr lang="cs-CZ" b="1" dirty="0" smtClean="0"/>
              <a:t>dlouhodobý</a:t>
            </a:r>
            <a:r>
              <a:rPr lang="cs-CZ" dirty="0" smtClean="0"/>
              <a:t> charakter</a:t>
            </a:r>
          </a:p>
          <a:p>
            <a:r>
              <a:rPr lang="cs-CZ" dirty="0" smtClean="0"/>
              <a:t>Obecně si je podnik buď opatřil vlastní činností (ziskem), nebo je do podniku vložili společníci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Konkrétně se jedná o: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Základní kapitál </a:t>
            </a:r>
            <a:r>
              <a:rPr lang="cs-CZ" dirty="0" smtClean="0"/>
              <a:t>(v obchodních společnostech je tvořen vklady společníků, u individuálního podnikatele jde o osobní peněžní i nepeněžní  majetek vložený do podnikání)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Emisní ážio </a:t>
            </a:r>
            <a:r>
              <a:rPr lang="cs-CZ" dirty="0" smtClean="0"/>
              <a:t>(pouze u akciových společností, pokud vydávají akcie za vyšší než nominální hodnotu)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b="1" dirty="0" smtClean="0"/>
              <a:t>Fondy</a:t>
            </a:r>
            <a:r>
              <a:rPr lang="cs-CZ" dirty="0" smtClean="0"/>
              <a:t> (vznikají ze zisku jako například rezervní fond nebo nedělitelný fond, popřípadě darováním – kapitálové fondy)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b="1" dirty="0" smtClean="0"/>
              <a:t>Hospodářský</a:t>
            </a:r>
            <a:r>
              <a:rPr lang="cs-CZ" dirty="0" smtClean="0"/>
              <a:t> </a:t>
            </a:r>
            <a:r>
              <a:rPr lang="cs-CZ" b="1" dirty="0" smtClean="0"/>
              <a:t>výsledek</a:t>
            </a:r>
            <a:r>
              <a:rPr lang="cs-CZ" dirty="0" smtClean="0"/>
              <a:t> (zisk anebo ztráta)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Cizí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Nepatří</a:t>
            </a:r>
            <a:r>
              <a:rPr lang="cs-CZ" dirty="0" smtClean="0"/>
              <a:t> podniku</a:t>
            </a:r>
          </a:p>
          <a:p>
            <a:r>
              <a:rPr lang="cs-CZ" dirty="0" smtClean="0"/>
              <a:t>Podnik je musí po určité době vrátit</a:t>
            </a:r>
          </a:p>
          <a:p>
            <a:r>
              <a:rPr lang="cs-CZ" dirty="0" smtClean="0"/>
              <a:t>Jedná se většinou o </a:t>
            </a:r>
            <a:r>
              <a:rPr lang="cs-CZ" b="1" dirty="0" smtClean="0"/>
              <a:t>závazky</a:t>
            </a:r>
            <a:r>
              <a:rPr lang="cs-CZ" dirty="0" smtClean="0"/>
              <a:t> (</a:t>
            </a:r>
            <a:r>
              <a:rPr lang="cs-CZ" b="1" dirty="0" smtClean="0"/>
              <a:t>dluhy</a:t>
            </a:r>
            <a:r>
              <a:rPr lang="cs-CZ" dirty="0" smtClean="0"/>
              <a:t>) podniku</a:t>
            </a:r>
          </a:p>
          <a:p>
            <a:r>
              <a:rPr lang="cs-CZ" dirty="0" smtClean="0"/>
              <a:t>Mohou být krátkodobé i dlouhodobé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Cizí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Konkrétně se jedná o: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Bankovní úvěry </a:t>
            </a:r>
            <a:r>
              <a:rPr lang="cs-CZ" dirty="0" smtClean="0"/>
              <a:t>(krátkodobé i dlouhodobé)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Závazky z obchodního styku </a:t>
            </a:r>
            <a:r>
              <a:rPr lang="cs-CZ" dirty="0" smtClean="0"/>
              <a:t>(vůči dodavatelům, obchodní úvěr)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Závazky vůči zaměstnancům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Závazky vůči institucím </a:t>
            </a:r>
            <a:r>
              <a:rPr lang="cs-CZ" dirty="0" smtClean="0"/>
              <a:t>(zdravotním pojišťovnám, správě sociálního zabezpečení)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Závazky vůči státu </a:t>
            </a:r>
            <a:r>
              <a:rPr lang="cs-CZ" dirty="0" smtClean="0"/>
              <a:t>(Finanční úřad – daně)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Vydané cenné papíry úvěrového charakteru </a:t>
            </a:r>
            <a:r>
              <a:rPr lang="cs-CZ" dirty="0" smtClean="0"/>
              <a:t>(obligace)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další termín se používá pro zdroje financování majetku?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od sebe liší vlastní a cizí zdroje?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je hospodářský výsledek vlastní zdroj financování?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z cizích zdrojů mají krátkodobý charakter?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vzniká emisní ážio?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Zákon č. 563/1991 Sb., o účetnictví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Obrázek dostupný na: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czrestart.cz</a:t>
            </a:r>
            <a:r>
              <a:rPr lang="cs-CZ" dirty="0" smtClean="0">
                <a:hlinkClick r:id="rId2"/>
              </a:rPr>
              <a:t>/finance-</a:t>
            </a:r>
            <a:r>
              <a:rPr lang="cs-CZ" dirty="0" err="1" smtClean="0">
                <a:hlinkClick r:id="rId2"/>
              </a:rPr>
              <a:t>rizikovy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kapital</a:t>
            </a:r>
            <a:r>
              <a:rPr lang="cs-CZ" dirty="0" smtClean="0">
                <a:hlinkClick r:id="rId2"/>
              </a:rPr>
              <a:t>/absence-podpory-</a:t>
            </a:r>
            <a:r>
              <a:rPr lang="cs-CZ" dirty="0" err="1" smtClean="0">
                <a:hlinkClick r:id="rId2"/>
              </a:rPr>
              <a:t>rizikoveho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kapitalu</a:t>
            </a:r>
            <a:r>
              <a:rPr lang="cs-CZ" dirty="0" smtClean="0">
                <a:hlinkClick r:id="rId2"/>
              </a:rPr>
              <a:t>-brzdi-inovace-1-</a:t>
            </a:r>
            <a:r>
              <a:rPr lang="cs-CZ" dirty="0" err="1" smtClean="0">
                <a:hlinkClick r:id="rId2"/>
              </a:rPr>
              <a:t>cast</a:t>
            </a:r>
            <a:r>
              <a:rPr lang="cs-CZ" dirty="0" smtClean="0"/>
              <a:t> (cit. 5.3.2013)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all" dirty="0" smtClean="0"/>
              <a:t>Děkuji vám za pozornost</a:t>
            </a:r>
            <a:endParaRPr lang="cs-CZ" b="1" cap="all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475</Words>
  <Application>Microsoft Office PowerPoint</Application>
  <PresentationFormat>Předvádění na obrazovce (4:3)</PresentationFormat>
  <Paragraphs>73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Motiv systému Office</vt:lpstr>
      <vt:lpstr>Snímek 1</vt:lpstr>
      <vt:lpstr>Snímek 2</vt:lpstr>
      <vt:lpstr>ZDROJE FINANCOVÁNÍ MAJETKU</vt:lpstr>
      <vt:lpstr>ZDROJE FINANCOVÁNÍ MAJETKU</vt:lpstr>
      <vt:lpstr>Vlastní zdroje</vt:lpstr>
      <vt:lpstr>Vlastní zdroje</vt:lpstr>
      <vt:lpstr>Vlastní zdroje</vt:lpstr>
      <vt:lpstr>Cizí zdroje</vt:lpstr>
      <vt:lpstr>Cizí zdroje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FINANCOVÁNÍ MAJETKU</dc:title>
  <dc:creator>Štěpánka</dc:creator>
  <cp:lastModifiedBy>Štěpánka</cp:lastModifiedBy>
  <cp:revision>9</cp:revision>
  <dcterms:created xsi:type="dcterms:W3CDTF">2013-03-06T20:33:43Z</dcterms:created>
  <dcterms:modified xsi:type="dcterms:W3CDTF">2013-06-04T19:05:56Z</dcterms:modified>
</cp:coreProperties>
</file>