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14" r:id="rId2"/>
    <p:sldId id="406" r:id="rId3"/>
    <p:sldId id="407" r:id="rId4"/>
    <p:sldId id="408" r:id="rId5"/>
    <p:sldId id="409" r:id="rId6"/>
    <p:sldId id="410" r:id="rId7"/>
    <p:sldId id="411" r:id="rId8"/>
    <p:sldId id="41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913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E4D66F-0963-41E0-8DB5-8F7AE4DBB9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slideLayout" Target="../slideLayouts/slideLayout5.xml"/><Relationship Id="rId7" Type="http://schemas.openxmlformats.org/officeDocument/2006/relationships/package" Target="../embeddings/Dokument_aplikace_Microsoft_Word1.docx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audio" Target="../media/audio2.wav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6.emf"/><Relationship Id="rId4" Type="http://schemas.openxmlformats.org/officeDocument/2006/relationships/package" Target="../embeddings/Dokument_aplikace_Microsoft_Word2.docx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slideLayout" Target="../slideLayouts/slideLayout4.xml"/><Relationship Id="rId7" Type="http://schemas.openxmlformats.org/officeDocument/2006/relationships/package" Target="../embeddings/Dokument_aplikace_Microsoft_Word3.docx"/><Relationship Id="rId2" Type="http://schemas.openxmlformats.org/officeDocument/2006/relationships/audio" Target="../media/audio1.wav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8.png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4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VY_32_INOVACE_14_04_podstatná jména (rod střední)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99049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Popis prezentace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– </a:t>
            </a:r>
            <a:r>
              <a:rPr lang="cs-CZ" dirty="0" err="1" smtClean="0"/>
              <a:t>osmisměrka</a:t>
            </a:r>
            <a:r>
              <a:rPr lang="cs-CZ" dirty="0" smtClean="0"/>
              <a:t>, rod střední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křížovka s tajenkou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správné řešení křížovky s tajenkou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rod střední, vzory rodu středního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správné řešení 4. snímku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accent3"/>
                </a:solidFill>
              </a:rPr>
              <a:t>Najdi v </a:t>
            </a:r>
            <a:r>
              <a:rPr lang="cs-CZ" sz="2800" b="1" dirty="0" err="1" smtClean="0">
                <a:solidFill>
                  <a:schemeClr val="accent3"/>
                </a:solidFill>
              </a:rPr>
              <a:t>osmisměrce</a:t>
            </a:r>
            <a:r>
              <a:rPr lang="cs-CZ" sz="2800" b="1" dirty="0" smtClean="0">
                <a:solidFill>
                  <a:schemeClr val="accent3"/>
                </a:solidFill>
              </a:rPr>
              <a:t> podstatná jména rodu </a:t>
            </a:r>
            <a:r>
              <a:rPr lang="cs-CZ" sz="2800" b="1" dirty="0" smtClean="0">
                <a:solidFill>
                  <a:schemeClr val="accent3"/>
                </a:solidFill>
              </a:rPr>
              <a:t>středního. </a:t>
            </a:r>
            <a:endParaRPr lang="cs-CZ" sz="2800" b="1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928802"/>
            <a:ext cx="4041775" cy="443151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      </a:t>
            </a:r>
            <a:r>
              <a:rPr lang="cs-CZ" b="1" dirty="0" smtClean="0"/>
              <a:t>SPRÁVNĚ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kolo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oko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kuře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zlo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sako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letadlo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6600FF"/>
                </a:solidFill>
              </a:rPr>
              <a:t>echo</a:t>
            </a:r>
            <a:r>
              <a:rPr lang="cs-CZ" dirty="0" smtClean="0">
                <a:solidFill>
                  <a:srgbClr val="6600FF"/>
                </a:solidFill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62818" name="Object 2"/>
          <p:cNvGraphicFramePr>
            <a:graphicFrameLocks noChangeAspect="1"/>
          </p:cNvGraphicFramePr>
          <p:nvPr/>
        </p:nvGraphicFramePr>
        <p:xfrm>
          <a:off x="500034" y="2071678"/>
          <a:ext cx="5572164" cy="3571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6918" name="Dokument" r:id="rId7" imgW="6078463" imgH="1252298" progId="Word.Document.12">
                  <p:embed/>
                </p:oleObj>
              </mc:Choice>
              <mc:Fallback>
                <p:oleObj name="Dokument" r:id="rId7" imgW="6078463" imgH="1252298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034" y="2071678"/>
                        <a:ext cx="5572164" cy="3571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9" cstate="print"/>
          <a:stretch>
            <a:fillRect/>
          </a:stretch>
        </p:blipFill>
        <p:spPr>
          <a:xfrm>
            <a:off x="7572396" y="5500702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9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Doplň křížovku </a:t>
            </a:r>
            <a:br>
              <a:rPr lang="cs-CZ" sz="4000" b="1" dirty="0" smtClean="0">
                <a:solidFill>
                  <a:srgbClr val="002060"/>
                </a:solidFill>
              </a:rPr>
            </a:br>
            <a:r>
              <a:rPr lang="cs-CZ" sz="4000" b="1" dirty="0" smtClean="0">
                <a:solidFill>
                  <a:srgbClr val="002060"/>
                </a:solidFill>
              </a:rPr>
              <a:t>(podstatná jména rodu středního</a:t>
            </a:r>
            <a:r>
              <a:rPr lang="cs-CZ" sz="4000" b="1" dirty="0" smtClean="0">
                <a:solidFill>
                  <a:srgbClr val="002060"/>
                </a:solidFill>
              </a:rPr>
              <a:t>).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Růže má … .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Maminka kupuje … .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Kluci se přetahují o … .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Rozbil jsem … .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Slepice žere … 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63842" name="Object 2"/>
          <p:cNvGraphicFramePr>
            <a:graphicFrameLocks noChangeAspect="1"/>
          </p:cNvGraphicFramePr>
          <p:nvPr/>
        </p:nvGraphicFramePr>
        <p:xfrm>
          <a:off x="285720" y="2143116"/>
          <a:ext cx="4286281" cy="32861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7942" name="Dokument" r:id="rId4" imgW="5916303" imgH="1251938" progId="Word.Document.12">
                  <p:embed/>
                </p:oleObj>
              </mc:Choice>
              <mc:Fallback>
                <p:oleObj name="Dokument" r:id="rId4" imgW="5916303" imgH="1251938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720" y="2143116"/>
                        <a:ext cx="4286281" cy="32861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3333FF"/>
                </a:solidFill>
              </a:rPr>
              <a:t>Máš to správně?</a:t>
            </a:r>
            <a:endParaRPr lang="cs-CZ" sz="40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853022" cy="4434840"/>
          </a:xfrm>
        </p:spPr>
        <p:txBody>
          <a:bodyPr/>
          <a:lstStyle/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Růže má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POUPĚ.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Maminka kupuje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MASO.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Kluci se přetahují 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LANO.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Rozbil jsem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OKNO. 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Slepice žere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ZRNÍ.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43900" y="5000636"/>
            <a:ext cx="304800" cy="304800"/>
          </a:xfrm>
          <a:prstGeom prst="rect">
            <a:avLst/>
          </a:prstGeom>
        </p:spPr>
      </p:pic>
      <p:graphicFrame>
        <p:nvGraphicFramePr>
          <p:cNvPr id="163843" name="Object 3"/>
          <p:cNvGraphicFramePr>
            <a:graphicFrameLocks noChangeAspect="1"/>
          </p:cNvGraphicFramePr>
          <p:nvPr/>
        </p:nvGraphicFramePr>
        <p:xfrm>
          <a:off x="214282" y="2071678"/>
          <a:ext cx="5000660" cy="38576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8966" name="Dokument" r:id="rId7" imgW="5916303" imgH="1251938" progId="Word.Document.12">
                  <p:embed/>
                </p:oleObj>
              </mc:Choice>
              <mc:Fallback>
                <p:oleObj name="Dokument" r:id="rId7" imgW="5916303" imgH="1251938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282" y="2071678"/>
                        <a:ext cx="5000660" cy="38576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5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Dej podstatná jména rodu středního do správného tvaru. Vzor napiš do rámečku za větou.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258204" cy="443484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Babička upekla koláč s (</a:t>
            </a:r>
            <a:r>
              <a:rPr lang="cs-CZ" dirty="0" smtClean="0">
                <a:solidFill>
                  <a:schemeClr val="accent5"/>
                </a:solidFill>
              </a:rPr>
              <a:t>povidlo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Dostal jsem k narozeninám (</a:t>
            </a:r>
            <a:r>
              <a:rPr lang="cs-CZ" dirty="0" smtClean="0">
                <a:solidFill>
                  <a:schemeClr val="accent5"/>
                </a:solidFill>
              </a:rPr>
              <a:t>štěnětem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Venku je sychravé (</a:t>
            </a:r>
            <a:r>
              <a:rPr lang="cs-CZ" dirty="0" smtClean="0">
                <a:solidFill>
                  <a:schemeClr val="accent5"/>
                </a:solidFill>
              </a:rPr>
              <a:t>počasí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Děda topí přes zimu (</a:t>
            </a:r>
            <a:r>
              <a:rPr lang="cs-CZ" dirty="0" smtClean="0">
                <a:solidFill>
                  <a:schemeClr val="accent5"/>
                </a:solidFill>
              </a:rPr>
              <a:t>uhlí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Pavel má rozbité (</a:t>
            </a:r>
            <a:r>
              <a:rPr lang="cs-CZ" dirty="0" smtClean="0">
                <a:solidFill>
                  <a:schemeClr val="accent5"/>
                </a:solidFill>
              </a:rPr>
              <a:t>kolenem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Maminka se bojí létat (</a:t>
            </a:r>
            <a:r>
              <a:rPr lang="cs-CZ" dirty="0" smtClean="0">
                <a:solidFill>
                  <a:schemeClr val="accent5"/>
                </a:solidFill>
              </a:rPr>
              <a:t>letadlo</a:t>
            </a:r>
            <a:r>
              <a:rPr lang="cs-CZ" dirty="0" smtClean="0"/>
              <a:t>).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929454" y="2428868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929454" y="2928934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929454" y="3429000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29454" y="3929066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29454" y="4429132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929454" y="4929198"/>
            <a:ext cx="1214446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6"/>
                </a:solidFill>
              </a:rPr>
              <a:t>Máš to správně?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258204" cy="443484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Babička upekla koláč s povidly. </a:t>
            </a:r>
          </a:p>
          <a:p>
            <a:r>
              <a:rPr lang="cs-CZ" dirty="0" smtClean="0"/>
              <a:t>Dostal jsem k narozeninám štěně. </a:t>
            </a:r>
          </a:p>
          <a:p>
            <a:r>
              <a:rPr lang="cs-CZ" dirty="0" smtClean="0"/>
              <a:t>Venku je sychravé počasí. </a:t>
            </a:r>
          </a:p>
          <a:p>
            <a:r>
              <a:rPr lang="cs-CZ" dirty="0" smtClean="0"/>
              <a:t>Děda topí přes zimu uhlím. </a:t>
            </a:r>
          </a:p>
          <a:p>
            <a:r>
              <a:rPr lang="cs-CZ" dirty="0" smtClean="0"/>
              <a:t>Pavel má rozbité koleno. </a:t>
            </a:r>
          </a:p>
          <a:p>
            <a:r>
              <a:rPr lang="cs-CZ" dirty="0" smtClean="0"/>
              <a:t>Maminka se bojí létat letadlem.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72264" y="2428868"/>
            <a:ext cx="128588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72264" y="2928934"/>
            <a:ext cx="128588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72264" y="3429000"/>
            <a:ext cx="128588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stavení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572264" y="3929066"/>
            <a:ext cx="128588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stavení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72264" y="4429132"/>
            <a:ext cx="128588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572264" y="4929198"/>
            <a:ext cx="1285884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</a:t>
            </a:r>
            <a:endParaRPr lang="cs-CZ" dirty="0"/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15338" y="571501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5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70000" lnSpcReduction="2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PowerPoint_vložení_tvary</a:t>
            </a:r>
          </a:p>
          <a:p>
            <a:endParaRPr lang="cs-CZ" sz="2000" dirty="0" smtClean="0"/>
          </a:p>
          <a:p>
            <a:r>
              <a:rPr lang="cs-CZ" sz="2000" dirty="0" smtClean="0"/>
              <a:t>Microsoft PowerPoint_vložení_</a:t>
            </a:r>
            <a:r>
              <a:rPr lang="cs-CZ" sz="2000" dirty="0" err="1" smtClean="0"/>
              <a:t>smartart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Office Word_tabulka</a:t>
            </a:r>
            <a:endParaRPr lang="cs-CZ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56663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323528" y="4797152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i="1" dirty="0" smtClean="0"/>
              <a:t>Autorem materiálu a všech jeho částí, není-li uvedeno </a:t>
            </a:r>
            <a:r>
              <a:rPr lang="cs-CZ" i="1" smtClean="0"/>
              <a:t>jinak,</a:t>
            </a:r>
          </a:p>
          <a:p>
            <a:pPr algn="ctr"/>
            <a:r>
              <a:rPr lang="cs-CZ" i="1" smtClean="0"/>
              <a:t> </a:t>
            </a:r>
            <a:r>
              <a:rPr lang="cs-CZ" i="1" dirty="0" smtClean="0"/>
              <a:t>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7855185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2349</TotalTime>
  <Words>240</Words>
  <Application>Microsoft Office PowerPoint</Application>
  <PresentationFormat>Předvádění na obrazovce (4:3)</PresentationFormat>
  <Paragraphs>80</Paragraphs>
  <Slides>8</Slides>
  <Notes>1</Notes>
  <HiddenSlides>0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Dokument</vt:lpstr>
      <vt:lpstr>Prezentace aplikace PowerPoint</vt:lpstr>
      <vt:lpstr>Popis prezentace </vt:lpstr>
      <vt:lpstr>Najdi v osmisměrce podstatná jména rodu středního. </vt:lpstr>
      <vt:lpstr>Doplň křížovku  (podstatná jména rodu středního).</vt:lpstr>
      <vt:lpstr>Máš to správně?</vt:lpstr>
      <vt:lpstr>Dej podstatná jména rodu středního do správného tvaru. Vzor napiš do rámečku za větou. 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424</cp:revision>
  <dcterms:created xsi:type="dcterms:W3CDTF">2011-09-22T16:20:35Z</dcterms:created>
  <dcterms:modified xsi:type="dcterms:W3CDTF">2012-03-15T05:38:28Z</dcterms:modified>
</cp:coreProperties>
</file>