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F244DE-E0B6-44D6-B4F9-7BE8B9F066E7}" type="datetimeFigureOut">
              <a:rPr lang="cs-CZ" smtClean="0"/>
              <a:t>5.10.2011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3B1E397-9C37-4152-800B-2668A5B113E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35572" y="764704"/>
            <a:ext cx="7292812" cy="3744416"/>
          </a:xfrm>
        </p:spPr>
        <p:txBody>
          <a:bodyPr/>
          <a:lstStyle/>
          <a:p>
            <a:r>
              <a:rPr lang="cs-CZ" sz="2400" dirty="0" smtClean="0"/>
              <a:t>Název školy: ZŠ a MŠ Zvole, okr. Praha-západ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Autor: Mgr. Lucie Strejcová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Název: VY_32_INOVACE_01 3Š Houslový klíč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Téma: Umění a kultura –</a:t>
            </a:r>
            <a:r>
              <a:rPr lang="cs-CZ" sz="2400" dirty="0" err="1" smtClean="0"/>
              <a:t>Hv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Číslo projektu: CZ.1.07/1.4.00/21.0305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976432"/>
            <a:ext cx="5718247" cy="118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790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95" y="836712"/>
            <a:ext cx="9001000" cy="176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95" y="3475045"/>
            <a:ext cx="9001000" cy="176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9322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609248"/>
          </a:xfrm>
        </p:spPr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700808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LIŠKOVÁ, Marie; HURNÍK, Lukáš. </a:t>
            </a:r>
            <a:r>
              <a:rPr lang="cs-CZ" i="1" dirty="0"/>
              <a:t>Hudební výchova pro 3.ročník základní školy</a:t>
            </a:r>
            <a:r>
              <a:rPr lang="cs-CZ" dirty="0"/>
              <a:t>. Praha : SPN, 2007. </a:t>
            </a:r>
            <a:r>
              <a:rPr lang="cs-CZ"/>
              <a:t>111 s.</a:t>
            </a:r>
            <a:endParaRPr lang="cs-CZ">
              <a:effectLst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2996952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Žáci obtahují houslový klíč po jednotlivých částech</a:t>
            </a:r>
          </a:p>
          <a:p>
            <a:pPr marL="342900" indent="-342900">
              <a:buAutoNum type="arabicPeriod"/>
            </a:pPr>
            <a:r>
              <a:rPr lang="cs-CZ" dirty="0" smtClean="0"/>
              <a:t>Žáci doplňují neúplné klíče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757340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</TotalTime>
  <Words>39</Words>
  <Application>Microsoft Office PowerPoint</Application>
  <PresentationFormat>Předvádění na obrazovce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Aerodynamika</vt:lpstr>
      <vt:lpstr>Název školy: ZŠ a MŠ Zvole, okr. Praha-západ  Autor: Mgr. Lucie Strejcová  Název: VY_32_INOVACE_01 3Š Houslový klíč  Téma: Umění a kultura –Hv  Číslo projektu: CZ.1.07/1.4.00/21.0305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a MŠ Zvole, okr. Praha-západ  Autor: Mgr. Lucie Strejcová  Název: VY_32_INOVACE_ _Houslový klíč  Téma: Umění a kultura –Hv  Číslo projektu: CZ.1.07/1.4.00/21.0305</dc:title>
  <dc:creator>Reditelna</dc:creator>
  <cp:lastModifiedBy>Reditelna</cp:lastModifiedBy>
  <cp:revision>6</cp:revision>
  <dcterms:created xsi:type="dcterms:W3CDTF">2011-09-14T07:03:52Z</dcterms:created>
  <dcterms:modified xsi:type="dcterms:W3CDTF">2011-10-05T11:20:28Z</dcterms:modified>
</cp:coreProperties>
</file>