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48" d="100"/>
          <a:sy n="48" d="100"/>
        </p:scale>
        <p:origin x="-1932" y="-4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02334E-1872-478E-B60C-58070DD15A83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32DC54-DDA7-4A20-8A1B-9237F47FEBC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8114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7446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0758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692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0393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81386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9699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489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9823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8216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524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17284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2795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19BB93-345A-4E9C-A89B-38BBF77BCBBD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28582-1C5C-4D5B-9AEA-DD763F11109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1395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0158177"/>
              </p:ext>
            </p:extLst>
          </p:nvPr>
        </p:nvGraphicFramePr>
        <p:xfrm>
          <a:off x="1007604" y="2924944"/>
          <a:ext cx="7248961" cy="313912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17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Ing .Jana Tolarová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Cizojazyčné</a:t>
                      </a:r>
                      <a:r>
                        <a:rPr lang="cs-CZ" baseline="0" dirty="0" smtClean="0"/>
                        <a:t> písemnosti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14. 4. </a:t>
                      </a:r>
                      <a:r>
                        <a:rPr lang="cs-CZ" smtClean="0"/>
                        <a:t>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b="1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     Materiál obsahuje základní odlišnosti cizojazyčných dopisů –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anglických, německých, francouzských a ruských. Je určený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pro výuku korespondence oborů Gastronomie a Hotelnictví a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turismus i jako doplněk při výuce jazyků.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Metodické pokyny:</a:t>
            </a:r>
          </a:p>
          <a:p>
            <a:r>
              <a:rPr lang="cs-CZ" sz="2400" dirty="0" smtClean="0"/>
              <a:t>Zpracovaný materiál lze použít jako výkladovou prezentaci, při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probírání jiných druhů cizojazyčných písemností i při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tematickém  nebo souhrnném  opakování.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Úprava cizojazyčných dopisů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Jednotná úprava obchodní korespondence</a:t>
            </a:r>
          </a:p>
          <a:p>
            <a:pPr marL="0" indent="0">
              <a:buNone/>
            </a:pPr>
            <a:r>
              <a:rPr lang="cs-CZ" sz="2600" dirty="0"/>
              <a:t> </a:t>
            </a:r>
            <a:r>
              <a:rPr lang="cs-CZ" sz="2600" dirty="0" smtClean="0"/>
              <a:t>    neexistuje </a:t>
            </a:r>
          </a:p>
          <a:p>
            <a:pPr marL="0" indent="0">
              <a:buNone/>
            </a:pPr>
            <a:endParaRPr lang="cs-CZ" sz="2600" dirty="0" smtClean="0"/>
          </a:p>
          <a:p>
            <a:r>
              <a:rPr lang="cs-CZ" sz="2600" dirty="0" smtClean="0"/>
              <a:t>Převažuje bloková úprava levého kraje</a:t>
            </a:r>
          </a:p>
          <a:p>
            <a:endParaRPr lang="cs-CZ" sz="2600" dirty="0" smtClean="0"/>
          </a:p>
          <a:p>
            <a:r>
              <a:rPr lang="cs-CZ" sz="2600" dirty="0" smtClean="0"/>
              <a:t>Používá se jednoduché řádkování, mezi odstavci se vynechává vždy jeden prázdný řádek</a:t>
            </a:r>
          </a:p>
          <a:p>
            <a:endParaRPr lang="cs-CZ" sz="2600" dirty="0" smtClean="0"/>
          </a:p>
          <a:p>
            <a:r>
              <a:rPr lang="cs-CZ" sz="2600" dirty="0" smtClean="0"/>
              <a:t>Adresa ,datum, podpis a přílohy se zpravidla píšou od levé svislice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4332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br>
              <a:rPr lang="cs-CZ" dirty="0" smtClean="0"/>
            </a:br>
            <a:r>
              <a:rPr lang="cs-CZ" sz="3200" b="1" dirty="0" smtClean="0"/>
              <a:t>Úprava adres do ciziny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Psaní adres se řídí mezinárodní normou ČSN ISO 11180 Poštovní adresování</a:t>
            </a:r>
          </a:p>
          <a:p>
            <a:r>
              <a:rPr lang="cs-CZ" sz="2400" dirty="0" smtClean="0"/>
              <a:t>Před PSČ lze spojovníkem připojit mezinárodní značku státu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(CZ, D, GB nebo UK) ,používanou u motorových vozidel </a:t>
            </a:r>
          </a:p>
          <a:p>
            <a:r>
              <a:rPr lang="cs-CZ" sz="2400" dirty="0" smtClean="0"/>
              <a:t>Do předtištěných okének pro ruční vyplňování dresy se nepíše PSČ cizího státu</a:t>
            </a:r>
          </a:p>
          <a:p>
            <a:r>
              <a:rPr lang="cs-CZ" sz="2400" dirty="0" smtClean="0"/>
              <a:t>Název adresní pošty se píše vždy velkými písmeny v původní podobě, nikoliv počeštěně (LONDON, nikoliv Londýn)</a:t>
            </a:r>
          </a:p>
          <a:p>
            <a:r>
              <a:rPr lang="cs-CZ" sz="2400" dirty="0" smtClean="0"/>
              <a:t>V posledním řádku se píše velkými písmeny název státu(popř. světadílu)  v jazyce země, do které je určen, nebo v jazyce mezinárodně známém (francouzském)</a:t>
            </a:r>
          </a:p>
          <a:p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350139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Anglické dopisy 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Obchodní a úřední dopisy (</a:t>
            </a:r>
            <a:r>
              <a:rPr lang="cs-CZ" sz="2400" dirty="0" err="1" smtClean="0"/>
              <a:t>formal</a:t>
            </a:r>
            <a:r>
              <a:rPr lang="cs-CZ" sz="2400" dirty="0" smtClean="0"/>
              <a:t> </a:t>
            </a:r>
            <a:r>
              <a:rPr lang="cs-CZ" sz="2400" dirty="0" err="1" smtClean="0"/>
              <a:t>letters</a:t>
            </a:r>
            <a:r>
              <a:rPr lang="cs-CZ" sz="2400" dirty="0" smtClean="0"/>
              <a:t>) se píšou převážně  s blokovou úpravou</a:t>
            </a:r>
          </a:p>
          <a:p>
            <a:r>
              <a:rPr lang="cs-CZ" sz="2400" dirty="0" smtClean="0"/>
              <a:t>Používá se otevřená interpunkce (tzn. v adrese, datu, oslovení a pozdravu se nepíšou interpunkční znaménka)</a:t>
            </a:r>
          </a:p>
          <a:p>
            <a:r>
              <a:rPr lang="cs-CZ" sz="2400" dirty="0" smtClean="0"/>
              <a:t>V adrese, odvolacích údajích, ve věci a v oslovení se píšou   </a:t>
            </a:r>
          </a:p>
          <a:p>
            <a:r>
              <a:rPr lang="cs-CZ" sz="2400" dirty="0" smtClean="0"/>
              <a:t> S velkým počátečním písmenem slova kromě předložek</a:t>
            </a:r>
          </a:p>
          <a:p>
            <a:r>
              <a:rPr lang="cs-CZ" sz="2400" dirty="0" smtClean="0"/>
              <a:t>Nikdy se nepoužívá současně titulu </a:t>
            </a:r>
            <a:r>
              <a:rPr lang="cs-CZ" sz="2400" dirty="0" err="1" smtClean="0"/>
              <a:t>Mr</a:t>
            </a:r>
            <a:r>
              <a:rPr lang="cs-CZ" sz="2400" dirty="0" smtClean="0"/>
              <a:t> a </a:t>
            </a:r>
            <a:r>
              <a:rPr lang="cs-CZ" sz="2400" dirty="0" err="1" smtClean="0"/>
              <a:t>Esq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Za aristokratickými tituly Sir, Lord se vypisuje vždy plné jméno např. Sir John Green</a:t>
            </a:r>
          </a:p>
          <a:p>
            <a:r>
              <a:rPr lang="cs-CZ" sz="2400" dirty="0" smtClean="0"/>
              <a:t>Text dopisu začíná velkým písmenem, i když je za oslovením čárka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7837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>Anglické dopisy – oslovení a zkratky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sz="2400" dirty="0" smtClean="0"/>
          </a:p>
          <a:p>
            <a:r>
              <a:rPr lang="cs-CZ" sz="2400" dirty="0" smtClean="0"/>
              <a:t>Titul inženýr se v anglicky mluvících zemích nepoužívá vůbec,    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v adresách ani v oslovení</a:t>
            </a:r>
          </a:p>
          <a:p>
            <a:r>
              <a:rPr lang="cs-CZ" sz="2400" dirty="0" smtClean="0"/>
              <a:t>Tituly </a:t>
            </a:r>
            <a:r>
              <a:rPr lang="cs-CZ" sz="2400" b="1" dirty="0" err="1" smtClean="0"/>
              <a:t>Dr</a:t>
            </a:r>
            <a:r>
              <a:rPr lang="cs-CZ" sz="2400" b="1" dirty="0" smtClean="0"/>
              <a:t>, </a:t>
            </a:r>
            <a:r>
              <a:rPr lang="cs-CZ" sz="2400" b="1" dirty="0" err="1" smtClean="0"/>
              <a:t>Prof</a:t>
            </a:r>
            <a:r>
              <a:rPr lang="cs-CZ" sz="2400" b="1" dirty="0" smtClean="0"/>
              <a:t> </a:t>
            </a:r>
            <a:r>
              <a:rPr lang="cs-CZ" sz="2400" dirty="0" smtClean="0"/>
              <a:t>se v oslovení užívají jen ve spojení se jménem</a:t>
            </a:r>
          </a:p>
          <a:p>
            <a:r>
              <a:rPr lang="cs-CZ" sz="2400" dirty="0" smtClean="0"/>
              <a:t>Pod podpisem se píše strojem jméno a příjmení, nikoliv titul,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rovněž vlastnoruční podpis je bez titulu</a:t>
            </a:r>
          </a:p>
          <a:p>
            <a:r>
              <a:rPr lang="cs-CZ" sz="2400" dirty="0" smtClean="0"/>
              <a:t>Zkratky v adresách: </a:t>
            </a:r>
            <a:r>
              <a:rPr lang="cs-CZ" sz="2400" b="1" dirty="0" err="1" smtClean="0"/>
              <a:t>Mr</a:t>
            </a:r>
            <a:r>
              <a:rPr lang="cs-CZ" sz="2400" b="1" dirty="0" smtClean="0"/>
              <a:t> </a:t>
            </a:r>
            <a:r>
              <a:rPr lang="cs-CZ" sz="2400" dirty="0" smtClean="0"/>
              <a:t>(pan), </a:t>
            </a:r>
            <a:r>
              <a:rPr lang="cs-CZ" sz="2400" b="1" dirty="0" err="1" smtClean="0"/>
              <a:t>Ms</a:t>
            </a:r>
            <a:r>
              <a:rPr lang="cs-CZ" sz="2400" dirty="0" smtClean="0"/>
              <a:t> (paní nebo slečna);</a:t>
            </a:r>
            <a:r>
              <a:rPr lang="cs-CZ" sz="2400" b="1" dirty="0" smtClean="0"/>
              <a:t> Ltd </a:t>
            </a:r>
            <a:r>
              <a:rPr lang="cs-CZ" sz="2400" dirty="0" smtClean="0"/>
              <a:t>(s. r. o.), </a:t>
            </a:r>
            <a:r>
              <a:rPr lang="cs-CZ" sz="2400" b="1" dirty="0" smtClean="0"/>
              <a:t>Co</a:t>
            </a:r>
            <a:r>
              <a:rPr lang="cs-CZ" sz="2400" dirty="0" smtClean="0"/>
              <a:t> (</a:t>
            </a:r>
            <a:r>
              <a:rPr lang="cs-CZ" sz="2400" dirty="0" err="1" smtClean="0"/>
              <a:t>Company</a:t>
            </a:r>
            <a:r>
              <a:rPr lang="cs-CZ" sz="2400" dirty="0" smtClean="0"/>
              <a:t>) = společnost, zpravidla akciová</a:t>
            </a:r>
          </a:p>
          <a:p>
            <a:r>
              <a:rPr lang="cs-CZ" sz="2400" dirty="0" smtClean="0"/>
              <a:t>Oslovení: </a:t>
            </a:r>
            <a:r>
              <a:rPr lang="cs-CZ" sz="2400" b="1" dirty="0" err="1" smtClean="0"/>
              <a:t>Dear</a:t>
            </a:r>
            <a:r>
              <a:rPr lang="cs-CZ" sz="2400" b="1" dirty="0" smtClean="0"/>
              <a:t> Sir, </a:t>
            </a:r>
            <a:r>
              <a:rPr lang="cs-CZ" sz="2400" b="1" dirty="0" err="1" smtClean="0"/>
              <a:t>Dear</a:t>
            </a:r>
            <a:r>
              <a:rPr lang="cs-CZ" sz="2400" b="1" dirty="0" smtClean="0"/>
              <a:t> Mada</a:t>
            </a:r>
            <a:r>
              <a:rPr lang="cs-CZ" sz="2400" dirty="0" smtClean="0"/>
              <a:t>m; oslovení firmy: </a:t>
            </a:r>
            <a:r>
              <a:rPr lang="cs-CZ" sz="2400" b="1" dirty="0" err="1" smtClean="0"/>
              <a:t>Dear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Sirs</a:t>
            </a:r>
            <a:r>
              <a:rPr lang="cs-CZ" sz="2400" b="1" dirty="0" smtClean="0"/>
              <a:t> </a:t>
            </a:r>
            <a:r>
              <a:rPr lang="cs-CZ" sz="2400" dirty="0" smtClean="0"/>
              <a:t>(GB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nebo </a:t>
            </a:r>
            <a:r>
              <a:rPr lang="cs-CZ" sz="2400" b="1" dirty="0" err="1" smtClean="0"/>
              <a:t>Gentlemen</a:t>
            </a:r>
            <a:r>
              <a:rPr lang="cs-CZ" sz="2400" dirty="0" smtClean="0"/>
              <a:t> (USA)</a:t>
            </a:r>
          </a:p>
          <a:p>
            <a:r>
              <a:rPr lang="cs-CZ" sz="2400" dirty="0" smtClean="0"/>
              <a:t>Pozdrav v obchodním dopise: Best </a:t>
            </a:r>
            <a:r>
              <a:rPr lang="cs-CZ" sz="2400" dirty="0" err="1" smtClean="0"/>
              <a:t>regards</a:t>
            </a:r>
            <a:r>
              <a:rPr lang="cs-CZ" sz="2400" dirty="0" smtClean="0"/>
              <a:t>, </a:t>
            </a:r>
            <a:r>
              <a:rPr lang="cs-CZ" sz="2400" dirty="0" err="1" smtClean="0"/>
              <a:t>Kind</a:t>
            </a:r>
            <a:r>
              <a:rPr lang="cs-CZ" sz="2400" dirty="0" smtClean="0"/>
              <a:t> </a:t>
            </a:r>
            <a:r>
              <a:rPr lang="cs-CZ" sz="2400" dirty="0" err="1" smtClean="0"/>
              <a:t>Regards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104170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Německé dopisy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400" dirty="0" smtClean="0"/>
          </a:p>
          <a:p>
            <a:r>
              <a:rPr lang="cs-CZ" sz="2400" dirty="0" smtClean="0"/>
              <a:t>Při psaní německých obchodních dopisů se používá nejčastěji bloková úprava levého kraje na čistý list formátu A4 s předtištěným záhlavím</a:t>
            </a:r>
          </a:p>
          <a:p>
            <a:r>
              <a:rPr lang="cs-CZ" sz="2400" dirty="0" smtClean="0"/>
              <a:t>Titul</a:t>
            </a:r>
            <a:r>
              <a:rPr lang="cs-CZ" sz="2400" i="1" dirty="0" smtClean="0"/>
              <a:t> Inženýr </a:t>
            </a:r>
            <a:r>
              <a:rPr lang="cs-CZ" sz="2400" dirty="0" smtClean="0"/>
              <a:t>se uvádí pouze v adrese (</a:t>
            </a:r>
            <a:r>
              <a:rPr lang="cs-CZ" sz="2400" dirty="0" err="1" smtClean="0"/>
              <a:t>Dipl</a:t>
            </a:r>
            <a:r>
              <a:rPr lang="cs-CZ" sz="2400" dirty="0" smtClean="0"/>
              <a:t>.-Ing.), v dopise se nositel tohoto titulu osloví příjmením ;stejné je to i u titulu </a:t>
            </a:r>
            <a:r>
              <a:rPr lang="cs-CZ" sz="2400" i="1" dirty="0" smtClean="0"/>
              <a:t>Mag (</a:t>
            </a:r>
            <a:r>
              <a:rPr lang="cs-CZ" sz="2400" i="1" dirty="0" err="1" smtClean="0"/>
              <a:t>Mgr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Oslovení: </a:t>
            </a:r>
            <a:r>
              <a:rPr lang="cs-CZ" sz="2400" dirty="0" err="1" smtClean="0"/>
              <a:t>Sehr</a:t>
            </a:r>
            <a:r>
              <a:rPr lang="cs-CZ" sz="2400" dirty="0" smtClean="0"/>
              <a:t> </a:t>
            </a:r>
            <a:r>
              <a:rPr lang="cs-CZ" sz="2400" dirty="0" err="1" smtClean="0"/>
              <a:t>geehrter</a:t>
            </a:r>
            <a:r>
              <a:rPr lang="cs-CZ" sz="2400" dirty="0" smtClean="0"/>
              <a:t> </a:t>
            </a:r>
            <a:r>
              <a:rPr lang="cs-CZ" sz="2400" dirty="0" err="1" smtClean="0"/>
              <a:t>Herr</a:t>
            </a:r>
            <a:r>
              <a:rPr lang="cs-CZ" sz="2400" dirty="0" smtClean="0"/>
              <a:t> </a:t>
            </a:r>
            <a:r>
              <a:rPr lang="cs-CZ" sz="2400" dirty="0" err="1" smtClean="0"/>
              <a:t>Heckel</a:t>
            </a:r>
            <a:r>
              <a:rPr lang="cs-CZ" sz="2400" dirty="0" smtClean="0"/>
              <a:t>, </a:t>
            </a:r>
            <a:r>
              <a:rPr lang="cs-CZ" sz="2400" dirty="0" err="1" smtClean="0"/>
              <a:t>geehrte</a:t>
            </a:r>
            <a:r>
              <a:rPr lang="cs-CZ" sz="2400" dirty="0" smtClean="0"/>
              <a:t> </a:t>
            </a:r>
            <a:r>
              <a:rPr lang="cs-CZ" sz="2400" dirty="0" err="1" smtClean="0"/>
              <a:t>Frau</a:t>
            </a:r>
            <a:r>
              <a:rPr lang="cs-CZ" sz="2400" dirty="0" smtClean="0"/>
              <a:t> </a:t>
            </a:r>
            <a:r>
              <a:rPr lang="cs-CZ" sz="2400" dirty="0" err="1" smtClean="0"/>
              <a:t>Bachmann</a:t>
            </a:r>
            <a:r>
              <a:rPr lang="cs-CZ" sz="2400" dirty="0" smtClean="0"/>
              <a:t>;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oslovení firmy: </a:t>
            </a:r>
            <a:r>
              <a:rPr lang="cs-CZ" sz="2400" dirty="0" err="1" smtClean="0"/>
              <a:t>Sehr</a:t>
            </a:r>
            <a:r>
              <a:rPr lang="cs-CZ" sz="2400" dirty="0" smtClean="0"/>
              <a:t> </a:t>
            </a:r>
            <a:r>
              <a:rPr lang="cs-CZ" sz="2400" dirty="0" err="1" smtClean="0"/>
              <a:t>geehrte</a:t>
            </a:r>
            <a:r>
              <a:rPr lang="cs-CZ" sz="2400" dirty="0" smtClean="0"/>
              <a:t> </a:t>
            </a:r>
            <a:r>
              <a:rPr lang="cs-CZ" sz="2400" dirty="0" err="1" smtClean="0"/>
              <a:t>Damen</a:t>
            </a:r>
            <a:r>
              <a:rPr lang="cs-CZ" sz="2400" dirty="0" smtClean="0"/>
              <a:t> </a:t>
            </a:r>
            <a:r>
              <a:rPr lang="cs-CZ" sz="2400" dirty="0" err="1" smtClean="0"/>
              <a:t>und</a:t>
            </a:r>
            <a:r>
              <a:rPr lang="cs-CZ" sz="2400" dirty="0" smtClean="0"/>
              <a:t> </a:t>
            </a:r>
            <a:r>
              <a:rPr lang="cs-CZ" sz="2400" dirty="0" err="1" smtClean="0"/>
              <a:t>Herren</a:t>
            </a:r>
            <a:endParaRPr lang="cs-CZ" sz="2400" dirty="0" smtClean="0"/>
          </a:p>
          <a:p>
            <a:r>
              <a:rPr lang="cs-CZ" sz="2400" dirty="0" smtClean="0"/>
              <a:t>Pozdrav: </a:t>
            </a:r>
            <a:r>
              <a:rPr lang="cs-CZ" sz="2400" dirty="0" err="1" smtClean="0"/>
              <a:t>Mit</a:t>
            </a:r>
            <a:r>
              <a:rPr lang="cs-CZ" sz="2400" dirty="0" smtClean="0"/>
              <a:t>  </a:t>
            </a:r>
            <a:r>
              <a:rPr lang="cs-CZ" sz="2400" dirty="0" err="1" smtClean="0"/>
              <a:t>freundlichen</a:t>
            </a:r>
            <a:r>
              <a:rPr lang="cs-CZ" sz="2400" dirty="0" smtClean="0"/>
              <a:t>  </a:t>
            </a:r>
            <a:r>
              <a:rPr lang="cs-CZ" sz="2400" dirty="0" err="1" smtClean="0"/>
              <a:t>Grüßen</a:t>
            </a:r>
            <a:endParaRPr lang="cs-CZ" sz="2400" dirty="0" smtClean="0"/>
          </a:p>
          <a:p>
            <a:r>
              <a:rPr lang="cs-CZ" sz="2400" dirty="0" smtClean="0"/>
              <a:t>Zkratky:  </a:t>
            </a:r>
            <a:r>
              <a:rPr lang="cs-CZ" sz="2400" dirty="0" err="1" smtClean="0"/>
              <a:t>GmbH</a:t>
            </a:r>
            <a:r>
              <a:rPr lang="cs-CZ" sz="2400" dirty="0" smtClean="0"/>
              <a:t>( s. r. o.), AG( a. s.),z. H.(</a:t>
            </a:r>
            <a:r>
              <a:rPr lang="cs-CZ" sz="2400" dirty="0" err="1" smtClean="0"/>
              <a:t>zu</a:t>
            </a:r>
            <a:r>
              <a:rPr lang="cs-CZ" sz="2400" dirty="0" smtClean="0"/>
              <a:t> </a:t>
            </a:r>
            <a:r>
              <a:rPr lang="cs-CZ" sz="2400" dirty="0" err="1" smtClean="0"/>
              <a:t>Händen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29847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419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/>
              <a:t/>
            </a:r>
            <a:br>
              <a:rPr lang="cs-CZ" sz="3200" b="1" dirty="0"/>
            </a:br>
            <a:r>
              <a:rPr lang="cs-CZ" sz="3200" b="1" dirty="0" smtClean="0"/>
              <a:t>Francouzské a ruské dopisy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Používá se rovněž bloková úprava</a:t>
            </a:r>
          </a:p>
          <a:p>
            <a:r>
              <a:rPr lang="cs-CZ" sz="2400" dirty="0" smtClean="0"/>
              <a:t>U francouzské adresy se uvádí nejdříve číslo domu a pak teprve název ulice</a:t>
            </a:r>
          </a:p>
          <a:p>
            <a:r>
              <a:rPr lang="cs-CZ" sz="2400" dirty="0" smtClean="0"/>
              <a:t>V případě, že francouzská firma obsahuje jméno vlastníka, </a:t>
            </a:r>
          </a:p>
          <a:p>
            <a:pPr marL="0" indent="0">
              <a:buNone/>
            </a:pPr>
            <a:r>
              <a:rPr lang="cs-CZ" sz="2400" dirty="0"/>
              <a:t>  </a:t>
            </a:r>
            <a:r>
              <a:rPr lang="cs-CZ" sz="2400" dirty="0" smtClean="0"/>
              <a:t>   uvádí se před toto jméno slovo </a:t>
            </a:r>
            <a:r>
              <a:rPr lang="cs-CZ" sz="2400" b="1" dirty="0" err="1" smtClean="0"/>
              <a:t>Maison</a:t>
            </a:r>
            <a:r>
              <a:rPr lang="cs-CZ" sz="2400" dirty="0" smtClean="0"/>
              <a:t> příjmení se píše velký- </a:t>
            </a:r>
            <a:r>
              <a:rPr lang="cs-CZ" sz="2400" dirty="0"/>
              <a:t> </a:t>
            </a:r>
            <a:r>
              <a:rPr lang="cs-CZ" sz="2400" dirty="0" smtClean="0"/>
              <a:t>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mi písmeny</a:t>
            </a:r>
          </a:p>
          <a:p>
            <a:r>
              <a:rPr lang="cs-CZ" sz="2400" dirty="0" smtClean="0"/>
              <a:t>V adresách do Ruska je obrácené pořadí údajů: stát – město – ulice – název adresáta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056325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Kuldová, O., Fleischmannová, E.: Jak psát obchodní dopisy a jiné písemnosti, Fortuna 2007,ISBN 978-80-7373-009-3,počet stran 199</a:t>
            </a:r>
          </a:p>
          <a:p>
            <a:endParaRPr lang="cs-CZ" sz="2400" dirty="0" smtClean="0"/>
          </a:p>
          <a:p>
            <a:r>
              <a:rPr lang="cs-CZ" sz="2400" dirty="0" smtClean="0"/>
              <a:t>Fleischmannová, E., Kuldová, O., Šedý, R.: Obchodní korespondence pro střední školy, Fortuna 2005,ISBN 80-7168-919-X,počet stra 119</a:t>
            </a:r>
          </a:p>
          <a:p>
            <a:endParaRPr lang="cs-CZ" sz="2400" dirty="0" smtClean="0"/>
          </a:p>
          <a:p>
            <a:r>
              <a:rPr lang="cs-CZ" sz="2400" dirty="0" smtClean="0"/>
              <a:t>Vlastní archiv autorky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14981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675</Words>
  <Application>Microsoft Office PowerPoint</Application>
  <PresentationFormat>Předvádění na obrazovce (4:3)</PresentationFormat>
  <Paragraphs>86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Úprava cizojazyčných dopisů</vt:lpstr>
      <vt:lpstr>  Úprava adres do ciziny</vt:lpstr>
      <vt:lpstr> Anglické dopisy </vt:lpstr>
      <vt:lpstr>  Anglické dopisy – oslovení a zkratky</vt:lpstr>
      <vt:lpstr>  Německé dopisy</vt:lpstr>
      <vt:lpstr>  Francouzské a ruské dopisy</vt:lpstr>
      <vt:lpstr>Použité zdroje</vt:lpstr>
    </vt:vector>
  </TitlesOfParts>
  <Company>SŠ a VOŠ cestovního ruchu, České Budějovice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Baštář Jan</dc:creator>
  <cp:lastModifiedBy>Josef</cp:lastModifiedBy>
  <cp:revision>28</cp:revision>
  <dcterms:created xsi:type="dcterms:W3CDTF">2012-10-19T06:36:28Z</dcterms:created>
  <dcterms:modified xsi:type="dcterms:W3CDTF">2013-06-11T16:35:17Z</dcterms:modified>
</cp:coreProperties>
</file>