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13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2572828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 .Jana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Rezervace</a:t>
                      </a:r>
                      <a:r>
                        <a:rPr lang="cs-CZ" baseline="0" dirty="0" smtClean="0"/>
                        <a:t> v anglickém a německém jazyce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16. 4. 2013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400" dirty="0" smtClean="0"/>
              <a:t>Materiál je určený pro výuku vybraných cizojazyčných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písemností předmětu Korespondence ve 3. ročníku studijního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oboru Gastronomie.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Zpracovaný materiál lze použít jako výkladovou prezentaci při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seznámení žáků s nejdůležitějšími druhy cizojazyčných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písemností nebo při souhrnném opakování. Je možné použít i  </a:t>
            </a:r>
          </a:p>
          <a:p>
            <a:pPr marL="0" indent="0">
              <a:buNone/>
            </a:pPr>
            <a:r>
              <a:rPr lang="cs-CZ" sz="2400" dirty="0" smtClean="0"/>
              <a:t>      jednotlivé vybrané obrázky jako doplňkovou prezentaci při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výuce anglického nebo německého jazyka.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Charakteristika písemností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229600" cy="4525963"/>
          </a:xfrm>
        </p:spPr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Potvrzení rezervace nebo odmítnutí rezervace patří mezi nejčastější písemnosti mezi hotelem nebo cestovní kanceláří  a klientem (hostem).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r>
              <a:rPr lang="cs-CZ" sz="2400" dirty="0" smtClean="0"/>
              <a:t>V současnosti se nejčastěji potvrzení či odmítnutí rezervace oznamuje elektronickou poštou, méně tradičním obchodním dopisem.</a:t>
            </a:r>
          </a:p>
          <a:p>
            <a:endParaRPr lang="cs-CZ" sz="2400" dirty="0" smtClean="0"/>
          </a:p>
          <a:p>
            <a:r>
              <a:rPr lang="cs-CZ" sz="2400" dirty="0" smtClean="0"/>
              <a:t>Vedle českého jazyka se pro tyto písemnosti používá především jazyk anglicky, méně jazyk německý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017793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8417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Potvrzení rezervace v německém jazyce</a:t>
            </a:r>
            <a:br>
              <a:rPr lang="cs-CZ" sz="3200" b="1" dirty="0" smtClean="0"/>
            </a:br>
            <a:r>
              <a:rPr lang="cs-CZ" sz="3200" b="1" dirty="0" smtClean="0"/>
              <a:t>(</a:t>
            </a:r>
            <a:r>
              <a:rPr lang="cs-CZ" sz="2400" b="1" dirty="0" err="1" smtClean="0"/>
              <a:t>Zimmerreservierung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fontScale="25000" lnSpcReduction="20000"/>
          </a:bodyPr>
          <a:lstStyle/>
          <a:p>
            <a:endParaRPr lang="cs-CZ" sz="2400" dirty="0" smtClean="0"/>
          </a:p>
          <a:p>
            <a:r>
              <a:rPr lang="cs-CZ" sz="9600" dirty="0" smtClean="0"/>
              <a:t>Bloková úprava podle normy EU ČSN 016910</a:t>
            </a:r>
          </a:p>
          <a:p>
            <a:pPr marL="0" indent="0">
              <a:buNone/>
            </a:pPr>
            <a:r>
              <a:rPr lang="cs-CZ" sz="9600" dirty="0" smtClean="0"/>
              <a:t>                                                                                  </a:t>
            </a:r>
          </a:p>
          <a:p>
            <a:r>
              <a:rPr lang="cs-CZ" sz="9600" dirty="0" smtClean="0"/>
              <a:t>Oslovení: </a:t>
            </a:r>
            <a:r>
              <a:rPr lang="cs-CZ" sz="9600" dirty="0" err="1" smtClean="0"/>
              <a:t>Sehr</a:t>
            </a:r>
            <a:r>
              <a:rPr lang="cs-CZ" sz="9600" dirty="0" smtClean="0"/>
              <a:t> </a:t>
            </a:r>
            <a:r>
              <a:rPr lang="cs-CZ" sz="9600" dirty="0" err="1" smtClean="0"/>
              <a:t>gehrte</a:t>
            </a:r>
            <a:r>
              <a:rPr lang="cs-CZ" sz="9600" dirty="0" smtClean="0"/>
              <a:t>(r) </a:t>
            </a:r>
            <a:r>
              <a:rPr lang="cs-CZ" sz="9600" dirty="0" err="1" smtClean="0"/>
              <a:t>Frau</a:t>
            </a:r>
            <a:r>
              <a:rPr lang="cs-CZ" sz="9600" dirty="0" smtClean="0"/>
              <a:t> (</a:t>
            </a:r>
            <a:r>
              <a:rPr lang="cs-CZ" sz="9600" dirty="0" err="1" smtClean="0"/>
              <a:t>Herr</a:t>
            </a:r>
            <a:r>
              <a:rPr lang="cs-CZ" sz="9600" dirty="0" smtClean="0"/>
              <a:t>)………</a:t>
            </a:r>
          </a:p>
          <a:p>
            <a:pPr marL="0" indent="0">
              <a:buNone/>
            </a:pPr>
            <a:endParaRPr lang="cs-CZ" sz="9600" dirty="0" smtClean="0"/>
          </a:p>
          <a:p>
            <a:r>
              <a:rPr lang="cs-CZ" sz="9600" dirty="0" err="1" smtClean="0"/>
              <a:t>Wir</a:t>
            </a:r>
            <a:r>
              <a:rPr lang="cs-CZ" sz="9600" dirty="0" smtClean="0"/>
              <a:t> </a:t>
            </a:r>
            <a:r>
              <a:rPr lang="cs-CZ" sz="9600" dirty="0" err="1" smtClean="0"/>
              <a:t>bedanken</a:t>
            </a:r>
            <a:r>
              <a:rPr lang="cs-CZ" sz="9600" dirty="0" smtClean="0"/>
              <a:t> </a:t>
            </a:r>
            <a:r>
              <a:rPr lang="cs-CZ" sz="9600" dirty="0" err="1" smtClean="0"/>
              <a:t>uns</a:t>
            </a:r>
            <a:r>
              <a:rPr lang="cs-CZ" sz="9600" dirty="0" smtClean="0"/>
              <a:t> </a:t>
            </a:r>
            <a:r>
              <a:rPr lang="cs-CZ" sz="9600" dirty="0" err="1" smtClean="0"/>
              <a:t>für</a:t>
            </a:r>
            <a:r>
              <a:rPr lang="cs-CZ" sz="9600" dirty="0" smtClean="0"/>
              <a:t> </a:t>
            </a:r>
            <a:r>
              <a:rPr lang="cs-CZ" sz="9600" dirty="0" err="1" smtClean="0"/>
              <a:t>Ihr</a:t>
            </a:r>
            <a:r>
              <a:rPr lang="cs-CZ" sz="9600" dirty="0" smtClean="0"/>
              <a:t> </a:t>
            </a:r>
            <a:r>
              <a:rPr lang="cs-CZ" sz="9600" dirty="0" err="1" smtClean="0"/>
              <a:t>Schreiben</a:t>
            </a:r>
            <a:r>
              <a:rPr lang="cs-CZ" sz="9600" dirty="0" smtClean="0"/>
              <a:t>, es </a:t>
            </a:r>
            <a:r>
              <a:rPr lang="cs-CZ" sz="9600" dirty="0" err="1" smtClean="0"/>
              <a:t>freut</a:t>
            </a:r>
            <a:r>
              <a:rPr lang="cs-CZ" sz="9600" dirty="0" smtClean="0"/>
              <a:t> </a:t>
            </a:r>
            <a:r>
              <a:rPr lang="cs-CZ" sz="9600" dirty="0" err="1" smtClean="0"/>
              <a:t>uns</a:t>
            </a:r>
            <a:r>
              <a:rPr lang="cs-CZ" sz="9600" dirty="0" smtClean="0"/>
              <a:t>, </a:t>
            </a:r>
            <a:r>
              <a:rPr lang="cs-CZ" sz="9600" dirty="0" err="1" smtClean="0"/>
              <a:t>daß</a:t>
            </a:r>
            <a:r>
              <a:rPr lang="cs-CZ" sz="9600" dirty="0" smtClean="0"/>
              <a:t>  </a:t>
            </a:r>
            <a:r>
              <a:rPr lang="cs-CZ" sz="9600" dirty="0" err="1" smtClean="0"/>
              <a:t>Sie</a:t>
            </a:r>
            <a:r>
              <a:rPr lang="cs-CZ" sz="9600" dirty="0" smtClean="0"/>
              <a:t> in </a:t>
            </a:r>
            <a:r>
              <a:rPr lang="cs-CZ" sz="9600" dirty="0" err="1" smtClean="0"/>
              <a:t>unserem</a:t>
            </a:r>
            <a:r>
              <a:rPr lang="cs-CZ" sz="9600" dirty="0" smtClean="0"/>
              <a:t> Hotel </a:t>
            </a:r>
            <a:r>
              <a:rPr lang="cs-CZ" sz="9600" dirty="0" err="1" smtClean="0"/>
              <a:t>übernachten</a:t>
            </a:r>
            <a:r>
              <a:rPr lang="cs-CZ" sz="9600" dirty="0" smtClean="0"/>
              <a:t> </a:t>
            </a:r>
            <a:r>
              <a:rPr lang="cs-CZ" sz="9600" dirty="0" err="1" smtClean="0"/>
              <a:t>wünschen</a:t>
            </a:r>
            <a:r>
              <a:rPr lang="cs-CZ" sz="9600" dirty="0"/>
              <a:t> </a:t>
            </a:r>
            <a:r>
              <a:rPr lang="cs-CZ" sz="9600" dirty="0" err="1" smtClean="0"/>
              <a:t>und</a:t>
            </a:r>
            <a:r>
              <a:rPr lang="cs-CZ" sz="9600" dirty="0" smtClean="0"/>
              <a:t> </a:t>
            </a:r>
            <a:r>
              <a:rPr lang="cs-CZ" sz="9600" dirty="0" err="1" smtClean="0"/>
              <a:t>gerne</a:t>
            </a:r>
            <a:r>
              <a:rPr lang="cs-CZ" sz="9600" dirty="0" smtClean="0"/>
              <a:t> </a:t>
            </a:r>
            <a:r>
              <a:rPr lang="cs-CZ" sz="9600" dirty="0" err="1" smtClean="0"/>
              <a:t>bestätigen</a:t>
            </a:r>
            <a:r>
              <a:rPr lang="cs-CZ" sz="9600" dirty="0" smtClean="0"/>
              <a:t> </a:t>
            </a:r>
            <a:r>
              <a:rPr lang="cs-CZ" sz="9600" dirty="0" err="1" smtClean="0"/>
              <a:t>wir</a:t>
            </a:r>
            <a:r>
              <a:rPr lang="cs-CZ" sz="9600" dirty="0" smtClean="0"/>
              <a:t> </a:t>
            </a:r>
            <a:r>
              <a:rPr lang="cs-CZ" sz="9600" dirty="0" err="1" smtClean="0"/>
              <a:t>die</a:t>
            </a:r>
            <a:r>
              <a:rPr lang="cs-CZ" sz="9600" dirty="0" smtClean="0"/>
              <a:t> </a:t>
            </a:r>
            <a:r>
              <a:rPr lang="cs-CZ" sz="9600" dirty="0" err="1" smtClean="0"/>
              <a:t>für</a:t>
            </a:r>
            <a:r>
              <a:rPr lang="cs-CZ" sz="9600" dirty="0" smtClean="0"/>
              <a:t> </a:t>
            </a:r>
            <a:r>
              <a:rPr lang="cs-CZ" sz="9600" dirty="0" err="1" smtClean="0"/>
              <a:t>Sie</a:t>
            </a:r>
            <a:r>
              <a:rPr lang="cs-CZ" sz="9600" dirty="0" smtClean="0"/>
              <a:t> </a:t>
            </a:r>
            <a:r>
              <a:rPr lang="cs-CZ" sz="9600" dirty="0" err="1" smtClean="0"/>
              <a:t>vorgenommene</a:t>
            </a:r>
            <a:r>
              <a:rPr lang="cs-CZ" sz="9600" dirty="0" smtClean="0"/>
              <a:t> </a:t>
            </a:r>
            <a:r>
              <a:rPr lang="cs-CZ" sz="9600" dirty="0" err="1" smtClean="0"/>
              <a:t>Zimmerserervierung</a:t>
            </a:r>
            <a:r>
              <a:rPr lang="cs-CZ" sz="9600" dirty="0" smtClean="0"/>
              <a:t> </a:t>
            </a:r>
            <a:r>
              <a:rPr lang="cs-CZ" sz="9600" dirty="0" err="1" smtClean="0"/>
              <a:t>wie</a:t>
            </a:r>
            <a:r>
              <a:rPr lang="cs-CZ" sz="9600" dirty="0" smtClean="0"/>
              <a:t> </a:t>
            </a:r>
            <a:r>
              <a:rPr lang="cs-CZ" sz="9600" dirty="0" err="1" smtClean="0"/>
              <a:t>folgt</a:t>
            </a:r>
            <a:r>
              <a:rPr lang="cs-CZ" sz="9600" dirty="0" smtClean="0"/>
              <a:t>:</a:t>
            </a:r>
          </a:p>
          <a:p>
            <a:endParaRPr lang="cs-CZ" sz="9600" dirty="0" smtClean="0"/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</a:t>
            </a:r>
            <a:r>
              <a:rPr lang="cs-CZ" sz="9600" b="1" dirty="0" smtClean="0"/>
              <a:t>1 </a:t>
            </a:r>
            <a:r>
              <a:rPr lang="cs-CZ" sz="9600" b="1" dirty="0" err="1" smtClean="0"/>
              <a:t>Doppelzimmer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mit</a:t>
            </a:r>
            <a:r>
              <a:rPr lang="cs-CZ" sz="9600" b="1" dirty="0" smtClean="0"/>
              <a:t> B/D/WC,TV </a:t>
            </a:r>
            <a:r>
              <a:rPr lang="cs-CZ" sz="9600" b="1" dirty="0" err="1" smtClean="0"/>
              <a:t>inkl.Frühstücksbuffet</a:t>
            </a:r>
            <a:r>
              <a:rPr lang="cs-CZ" sz="9600" b="1" dirty="0" smtClean="0"/>
              <a:t>  </a:t>
            </a:r>
          </a:p>
          <a:p>
            <a:pPr marL="0" indent="0">
              <a:buNone/>
            </a:pPr>
            <a:r>
              <a:rPr lang="cs-CZ" sz="9600" b="1" dirty="0"/>
              <a:t> </a:t>
            </a:r>
            <a:r>
              <a:rPr lang="cs-CZ" sz="9600" b="1" dirty="0" smtClean="0"/>
              <a:t>     </a:t>
            </a:r>
            <a:r>
              <a:rPr lang="cs-CZ" sz="9600" b="1" dirty="0" err="1" smtClean="0"/>
              <a:t>zum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Preis</a:t>
            </a:r>
            <a:r>
              <a:rPr lang="cs-CZ" sz="9600" b="1" dirty="0" smtClean="0"/>
              <a:t> von EUR 70,00 pro </a:t>
            </a:r>
            <a:r>
              <a:rPr lang="cs-CZ" sz="9600" b="1" dirty="0" err="1" smtClean="0"/>
              <a:t>Tag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im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Gasthof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Sonne</a:t>
            </a:r>
            <a:r>
              <a:rPr lang="cs-CZ" sz="9600" b="1" dirty="0" smtClean="0"/>
              <a:t> Kat.***  </a:t>
            </a:r>
          </a:p>
          <a:p>
            <a:pPr marL="0" indent="0">
              <a:buNone/>
            </a:pPr>
            <a:r>
              <a:rPr lang="cs-CZ" sz="9600" b="1" dirty="0"/>
              <a:t> </a:t>
            </a:r>
            <a:r>
              <a:rPr lang="cs-CZ" sz="9600" b="1" dirty="0" smtClean="0"/>
              <a:t>     </a:t>
            </a:r>
            <a:r>
              <a:rPr lang="cs-CZ" sz="9600" b="1" dirty="0" err="1" smtClean="0"/>
              <a:t>für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die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Zeit</a:t>
            </a:r>
            <a:r>
              <a:rPr lang="cs-CZ" sz="9600" b="1" dirty="0" smtClean="0"/>
              <a:t>  </a:t>
            </a:r>
            <a:r>
              <a:rPr lang="cs-CZ" sz="9600" b="1" dirty="0" err="1" smtClean="0"/>
              <a:t>vom</a:t>
            </a:r>
            <a:r>
              <a:rPr lang="cs-CZ" sz="9600" b="1" dirty="0" smtClean="0"/>
              <a:t> </a:t>
            </a:r>
            <a:r>
              <a:rPr lang="cs-CZ" sz="9600" b="1" dirty="0"/>
              <a:t>14. bis 16. </a:t>
            </a:r>
            <a:r>
              <a:rPr lang="cs-CZ" sz="9600" b="1" dirty="0" err="1"/>
              <a:t>Mai</a:t>
            </a:r>
            <a:r>
              <a:rPr lang="cs-CZ" sz="9600" b="1" dirty="0"/>
              <a:t> 2013.</a:t>
            </a:r>
          </a:p>
          <a:p>
            <a:pPr marL="0" indent="0">
              <a:buNone/>
            </a:pPr>
            <a:r>
              <a:rPr lang="cs-CZ" sz="9600" b="1" dirty="0" smtClean="0"/>
              <a:t>  </a:t>
            </a:r>
          </a:p>
          <a:p>
            <a:pPr marL="0" indent="0">
              <a:buNone/>
            </a:pPr>
            <a:r>
              <a:rPr lang="cs-CZ" sz="9600" b="1" dirty="0" smtClean="0"/>
              <a:t>       </a:t>
            </a:r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718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Potvrzení rezervace - pokračování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Zimmer</a:t>
            </a:r>
            <a:r>
              <a:rPr lang="cs-CZ" sz="2400" dirty="0" smtClean="0"/>
              <a:t>  </a:t>
            </a:r>
            <a:r>
              <a:rPr lang="cs-CZ" sz="2400" dirty="0" err="1" smtClean="0"/>
              <a:t>ist</a:t>
            </a:r>
            <a:r>
              <a:rPr lang="cs-CZ" sz="2400" dirty="0" smtClean="0"/>
              <a:t>  bis 18:00 </a:t>
            </a:r>
            <a:r>
              <a:rPr lang="cs-CZ" sz="2400" dirty="0" err="1" smtClean="0"/>
              <a:t>am</a:t>
            </a:r>
            <a:r>
              <a:rPr lang="cs-CZ" sz="2400" dirty="0" smtClean="0"/>
              <a:t>  </a:t>
            </a:r>
            <a:r>
              <a:rPr lang="cs-CZ" sz="2400" dirty="0" err="1" smtClean="0"/>
              <a:t>Anreisentag</a:t>
            </a:r>
            <a:r>
              <a:rPr lang="cs-CZ" sz="2400" dirty="0" smtClean="0"/>
              <a:t>  </a:t>
            </a:r>
            <a:r>
              <a:rPr lang="cs-CZ" sz="2400" dirty="0" err="1" smtClean="0"/>
              <a:t>verbindlich</a:t>
            </a:r>
            <a:r>
              <a:rPr lang="cs-CZ" sz="2400" dirty="0" smtClean="0"/>
              <a:t> </a:t>
            </a:r>
            <a:r>
              <a:rPr lang="cs-CZ" sz="2400" dirty="0" err="1" smtClean="0"/>
              <a:t>reserviert.Sollte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Zimmeränderungen</a:t>
            </a:r>
            <a:r>
              <a:rPr lang="cs-CZ" sz="2400" dirty="0" smtClean="0"/>
              <a:t> </a:t>
            </a:r>
            <a:r>
              <a:rPr lang="cs-CZ" sz="2400" dirty="0" err="1" smtClean="0"/>
              <a:t>ergeben</a:t>
            </a:r>
            <a:r>
              <a:rPr lang="cs-CZ" sz="2400" dirty="0" smtClean="0"/>
              <a:t>, </a:t>
            </a:r>
            <a:r>
              <a:rPr lang="cs-CZ" sz="2400" dirty="0" err="1" smtClean="0"/>
              <a:t>bitten</a:t>
            </a:r>
            <a:r>
              <a:rPr lang="cs-CZ" sz="2400" dirty="0" smtClean="0"/>
              <a:t>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, </a:t>
            </a:r>
            <a:r>
              <a:rPr lang="cs-CZ" sz="2400" dirty="0" err="1" smtClean="0"/>
              <a:t>diese</a:t>
            </a:r>
            <a:r>
              <a:rPr lang="cs-CZ" sz="2400" dirty="0" smtClean="0"/>
              <a:t> </a:t>
            </a:r>
            <a:r>
              <a:rPr lang="cs-CZ" sz="2400" dirty="0" err="1" smtClean="0"/>
              <a:t>uns</a:t>
            </a:r>
            <a:r>
              <a:rPr lang="cs-CZ" sz="2400" dirty="0" smtClean="0"/>
              <a:t> oder direkt </a:t>
            </a:r>
            <a:r>
              <a:rPr lang="cs-CZ" sz="2400" dirty="0" err="1" smtClean="0"/>
              <a:t>am</a:t>
            </a:r>
            <a:r>
              <a:rPr lang="cs-CZ" sz="2400" dirty="0" smtClean="0"/>
              <a:t> Hotel </a:t>
            </a:r>
            <a:r>
              <a:rPr lang="cs-CZ" sz="2400" dirty="0" err="1" smtClean="0"/>
              <a:t>mitzuteilen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wünschen</a:t>
            </a:r>
            <a:r>
              <a:rPr lang="cs-CZ" sz="2400" dirty="0" smtClean="0"/>
              <a:t> </a:t>
            </a:r>
            <a:r>
              <a:rPr lang="cs-CZ" sz="2400" dirty="0" err="1" smtClean="0"/>
              <a:t>Ihnen</a:t>
            </a:r>
            <a:r>
              <a:rPr lang="cs-CZ" sz="2400" dirty="0" smtClean="0"/>
              <a:t> </a:t>
            </a:r>
            <a:r>
              <a:rPr lang="cs-CZ" sz="2400" dirty="0" err="1" smtClean="0"/>
              <a:t>schon</a:t>
            </a:r>
            <a:r>
              <a:rPr lang="cs-CZ" sz="2400" dirty="0" smtClean="0"/>
              <a:t> </a:t>
            </a:r>
            <a:r>
              <a:rPr lang="cs-CZ" sz="2400" dirty="0" err="1" smtClean="0"/>
              <a:t>jetzt</a:t>
            </a:r>
            <a:r>
              <a:rPr lang="cs-CZ" sz="2400" dirty="0" smtClean="0"/>
              <a:t> </a:t>
            </a:r>
            <a:r>
              <a:rPr lang="cs-CZ" sz="2400" dirty="0" err="1" smtClean="0"/>
              <a:t>einen</a:t>
            </a:r>
            <a:r>
              <a:rPr lang="cs-CZ" sz="2400" dirty="0" smtClean="0"/>
              <a:t> </a:t>
            </a:r>
            <a:r>
              <a:rPr lang="cs-CZ" sz="2400" dirty="0" err="1" smtClean="0"/>
              <a:t>angenehmen</a:t>
            </a:r>
            <a:r>
              <a:rPr lang="cs-CZ" sz="2400" dirty="0" smtClean="0"/>
              <a:t> </a:t>
            </a:r>
            <a:r>
              <a:rPr lang="cs-CZ" sz="2400" dirty="0" err="1" smtClean="0"/>
              <a:t>Aufenthalt</a:t>
            </a:r>
            <a:r>
              <a:rPr lang="cs-CZ" sz="2400" dirty="0" smtClean="0"/>
              <a:t> in …… , 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weitere</a:t>
            </a:r>
            <a:r>
              <a:rPr lang="cs-CZ" sz="2400" dirty="0" smtClean="0"/>
              <a:t> </a:t>
            </a:r>
            <a:r>
              <a:rPr lang="cs-CZ" sz="2400" dirty="0" err="1" smtClean="0"/>
              <a:t>Auskünfte</a:t>
            </a:r>
            <a:r>
              <a:rPr lang="cs-CZ" sz="2400" dirty="0" smtClean="0"/>
              <a:t> stehen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Ihnen</a:t>
            </a:r>
            <a:r>
              <a:rPr lang="cs-CZ" sz="2400" dirty="0" smtClean="0"/>
              <a:t> </a:t>
            </a:r>
            <a:r>
              <a:rPr lang="cs-CZ" sz="2400" dirty="0" err="1" smtClean="0"/>
              <a:t>jederzeit</a:t>
            </a:r>
            <a:r>
              <a:rPr lang="cs-CZ" sz="2400" dirty="0" smtClean="0"/>
              <a:t> </a:t>
            </a:r>
            <a:r>
              <a:rPr lang="cs-CZ" sz="2400" dirty="0" err="1" smtClean="0"/>
              <a:t>zur</a:t>
            </a:r>
            <a:r>
              <a:rPr lang="cs-CZ" sz="2400" dirty="0" smtClean="0"/>
              <a:t> </a:t>
            </a:r>
            <a:r>
              <a:rPr lang="cs-CZ" sz="2400" dirty="0" err="1" smtClean="0"/>
              <a:t>Verfügung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verbleiben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/>
              <a:t>m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freundlichen</a:t>
            </a:r>
            <a:r>
              <a:rPr lang="cs-CZ" sz="2400" dirty="0" smtClean="0"/>
              <a:t> </a:t>
            </a:r>
            <a:r>
              <a:rPr lang="cs-CZ" sz="2400" dirty="0" err="1" smtClean="0"/>
              <a:t>Grüßen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61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Odmítnutí rezervace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Úprava stejná jako u potvrzení rezervace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Heslo: </a:t>
            </a:r>
            <a:r>
              <a:rPr lang="cs-CZ" sz="2400" b="1" dirty="0" err="1" smtClean="0"/>
              <a:t>Ihre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Reservierung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vom</a:t>
            </a:r>
            <a:r>
              <a:rPr lang="cs-CZ" sz="2400" b="1" dirty="0" smtClean="0"/>
              <a:t> …….</a:t>
            </a:r>
          </a:p>
          <a:p>
            <a:r>
              <a:rPr lang="cs-CZ" sz="2400" b="1" dirty="0" smtClean="0"/>
              <a:t>Text: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r>
              <a:rPr lang="cs-CZ" sz="2400" dirty="0" err="1" smtClean="0"/>
              <a:t>leider</a:t>
            </a:r>
            <a:r>
              <a:rPr lang="cs-CZ" sz="2400" dirty="0" smtClean="0"/>
              <a:t>  </a:t>
            </a:r>
            <a:r>
              <a:rPr lang="cs-CZ" sz="2400" dirty="0" err="1" smtClean="0"/>
              <a:t>müssen</a:t>
            </a:r>
            <a:r>
              <a:rPr lang="cs-CZ" sz="2400" dirty="0" smtClean="0"/>
              <a:t>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Ihnen</a:t>
            </a:r>
            <a:r>
              <a:rPr lang="cs-CZ" sz="2400" dirty="0" smtClean="0"/>
              <a:t> </a:t>
            </a:r>
            <a:r>
              <a:rPr lang="cs-CZ" sz="2400" dirty="0" err="1" smtClean="0"/>
              <a:t>mitteilen,daß</a:t>
            </a:r>
            <a:r>
              <a:rPr lang="cs-CZ" sz="2400" dirty="0" smtClean="0"/>
              <a:t>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dem von </a:t>
            </a:r>
            <a:r>
              <a:rPr lang="cs-CZ" sz="2400" dirty="0" err="1" smtClean="0"/>
              <a:t>Ihnen</a:t>
            </a: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 err="1" smtClean="0"/>
              <a:t>angefragenen</a:t>
            </a:r>
            <a:r>
              <a:rPr lang="cs-CZ" sz="2400" dirty="0" smtClean="0"/>
              <a:t> </a:t>
            </a:r>
            <a:r>
              <a:rPr lang="cs-CZ" sz="2400" dirty="0" err="1" smtClean="0"/>
              <a:t>Termin</a:t>
            </a:r>
            <a:r>
              <a:rPr lang="cs-CZ" sz="2400" dirty="0" smtClean="0"/>
              <a:t> </a:t>
            </a:r>
            <a:r>
              <a:rPr lang="cs-CZ" sz="2400" dirty="0" err="1" smtClean="0"/>
              <a:t>bereits</a:t>
            </a:r>
            <a:r>
              <a:rPr lang="cs-CZ" sz="2400" dirty="0" smtClean="0"/>
              <a:t> </a:t>
            </a:r>
            <a:r>
              <a:rPr lang="cs-CZ" sz="2400" dirty="0" err="1" smtClean="0"/>
              <a:t>ausgebucht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würden</a:t>
            </a:r>
            <a:r>
              <a:rPr lang="cs-CZ" sz="2400" dirty="0" smtClean="0"/>
              <a:t> </a:t>
            </a:r>
            <a:r>
              <a:rPr lang="cs-CZ" sz="2400" dirty="0" err="1" smtClean="0"/>
              <a:t>uns</a:t>
            </a:r>
            <a:r>
              <a:rPr lang="cs-CZ" sz="2400" dirty="0" smtClean="0"/>
              <a:t> </a:t>
            </a:r>
            <a:r>
              <a:rPr lang="cs-CZ" sz="2400" dirty="0" err="1" smtClean="0"/>
              <a:t>freuen</a:t>
            </a:r>
            <a:r>
              <a:rPr lang="cs-CZ" sz="2400" dirty="0" smtClean="0"/>
              <a:t>,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einem</a:t>
            </a:r>
            <a:r>
              <a:rPr lang="cs-CZ" sz="2400" dirty="0" smtClean="0"/>
              <a:t> </a:t>
            </a:r>
            <a:r>
              <a:rPr lang="cs-CZ" sz="2400" dirty="0" err="1" smtClean="0"/>
              <a:t>anderen</a:t>
            </a:r>
            <a:r>
              <a:rPr lang="cs-CZ" sz="2400" dirty="0" smtClean="0"/>
              <a:t> </a:t>
            </a:r>
            <a:r>
              <a:rPr lang="cs-CZ" sz="2400" dirty="0" err="1" smtClean="0"/>
              <a:t>Zeitraum</a:t>
            </a:r>
            <a:r>
              <a:rPr lang="cs-CZ" sz="2400" dirty="0" smtClean="0"/>
              <a:t> in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dirty="0" err="1" smtClean="0"/>
              <a:t>unserem</a:t>
            </a:r>
            <a:r>
              <a:rPr lang="cs-CZ" sz="2400" dirty="0" smtClean="0"/>
              <a:t> </a:t>
            </a:r>
            <a:r>
              <a:rPr lang="cs-CZ" sz="2400" dirty="0" err="1" smtClean="0"/>
              <a:t>Hause</a:t>
            </a:r>
            <a:r>
              <a:rPr lang="cs-CZ" sz="2400" dirty="0" smtClean="0"/>
              <a:t> </a:t>
            </a:r>
            <a:r>
              <a:rPr lang="cs-CZ" sz="2400" dirty="0" err="1" smtClean="0"/>
              <a:t>begrüßen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dürfen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7409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Potvrzení rezervace v anglickém jazyce</a:t>
            </a:r>
            <a:br>
              <a:rPr lang="cs-CZ" sz="3200" b="1" dirty="0" smtClean="0"/>
            </a:br>
            <a:r>
              <a:rPr lang="cs-CZ" sz="3200" b="1" dirty="0" smtClean="0"/>
              <a:t>(</a:t>
            </a:r>
            <a:r>
              <a:rPr lang="cs-CZ" sz="3200" b="1" dirty="0" err="1" smtClean="0"/>
              <a:t>Reservation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400" dirty="0" err="1" smtClean="0"/>
              <a:t>Bloková</a:t>
            </a:r>
            <a:r>
              <a:rPr lang="en-US" sz="2400" dirty="0" smtClean="0"/>
              <a:t> </a:t>
            </a:r>
            <a:r>
              <a:rPr lang="en-US" sz="2400" dirty="0" err="1" smtClean="0"/>
              <a:t>úprava</a:t>
            </a:r>
            <a:r>
              <a:rPr lang="en-US" sz="2400" dirty="0" smtClean="0"/>
              <a:t> </a:t>
            </a:r>
            <a:r>
              <a:rPr lang="en-US" sz="2400" dirty="0" err="1" smtClean="0"/>
              <a:t>jako</a:t>
            </a:r>
            <a:r>
              <a:rPr lang="en-US" sz="2400" dirty="0" smtClean="0"/>
              <a:t> u </a:t>
            </a:r>
            <a:r>
              <a:rPr lang="en-US" sz="2400" dirty="0" err="1" smtClean="0"/>
              <a:t>rezervace</a:t>
            </a:r>
            <a:r>
              <a:rPr lang="en-US" sz="2400" dirty="0" smtClean="0"/>
              <a:t> v </a:t>
            </a:r>
            <a:r>
              <a:rPr lang="en-US" sz="2400" dirty="0" err="1" smtClean="0"/>
              <a:t>německém</a:t>
            </a:r>
            <a:r>
              <a:rPr lang="en-US" sz="2400" dirty="0" smtClean="0"/>
              <a:t> </a:t>
            </a:r>
            <a:r>
              <a:rPr lang="en-US" sz="2400" dirty="0" err="1" smtClean="0"/>
              <a:t>jazyce</a:t>
            </a:r>
            <a:endParaRPr lang="en-US" sz="2400" dirty="0" smtClean="0"/>
          </a:p>
          <a:p>
            <a:r>
              <a:rPr lang="en-US" sz="2400" b="1" dirty="0" err="1" smtClean="0"/>
              <a:t>Oslovení</a:t>
            </a:r>
            <a:r>
              <a:rPr lang="en-US" sz="2400" b="1" dirty="0" smtClean="0"/>
              <a:t>: </a:t>
            </a:r>
            <a:r>
              <a:rPr lang="en-US" sz="2400" dirty="0" smtClean="0"/>
              <a:t>Dear Sirs; Dear </a:t>
            </a:r>
            <a:r>
              <a:rPr lang="en-US" sz="2400" dirty="0" err="1" smtClean="0"/>
              <a:t>Mr</a:t>
            </a:r>
            <a:r>
              <a:rPr lang="en-US" sz="2400" dirty="0" smtClean="0"/>
              <a:t> ……  </a:t>
            </a:r>
            <a:endParaRPr lang="en-US" sz="2400" b="1" dirty="0" smtClean="0"/>
          </a:p>
          <a:p>
            <a:r>
              <a:rPr lang="en-US" sz="2400" b="1" dirty="0" smtClean="0"/>
              <a:t>Text:</a:t>
            </a:r>
            <a:r>
              <a:rPr lang="en-US" sz="2400" dirty="0" smtClean="0"/>
              <a:t> </a:t>
            </a:r>
          </a:p>
          <a:p>
            <a:pPr marL="0" indent="0">
              <a:buNone/>
            </a:pPr>
            <a:r>
              <a:rPr lang="en-US" sz="2400" b="1" dirty="0" smtClean="0"/>
              <a:t>     </a:t>
            </a:r>
            <a:r>
              <a:rPr lang="en-US" sz="2400" dirty="0" smtClean="0"/>
              <a:t> Thank you for your letter of ………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      We are pleased to confirm that we have reserved 2 Double  </a:t>
            </a:r>
          </a:p>
          <a:p>
            <a:pPr marL="0" indent="0">
              <a:buNone/>
            </a:pPr>
            <a:r>
              <a:rPr lang="en-US" sz="2400" dirty="0" smtClean="0"/>
              <a:t>      Rooms of 5 </a:t>
            </a:r>
            <a:r>
              <a:rPr lang="cs-CZ" sz="2400" dirty="0"/>
              <a:t>n</a:t>
            </a:r>
            <a:r>
              <a:rPr lang="en-US" sz="2400" dirty="0" err="1" smtClean="0"/>
              <a:t>ig</a:t>
            </a:r>
            <a:r>
              <a:rPr lang="cs-CZ" sz="2400" dirty="0" smtClean="0"/>
              <a:t>h</a:t>
            </a:r>
            <a:r>
              <a:rPr lang="en-US" sz="2400" dirty="0" err="1" smtClean="0"/>
              <a:t>ts</a:t>
            </a:r>
            <a:r>
              <a:rPr lang="en-US" sz="2400" dirty="0" smtClean="0"/>
              <a:t> from ……….to ……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       We look forward to welcoming your guests at about 6. p. m.  </a:t>
            </a:r>
          </a:p>
          <a:p>
            <a:pPr marL="0" indent="0">
              <a:buNone/>
            </a:pPr>
            <a:r>
              <a:rPr lang="en-US" sz="2400" dirty="0" smtClean="0"/>
              <a:t>       on ……and can assure you that we will do everything possible    </a:t>
            </a:r>
          </a:p>
          <a:p>
            <a:pPr marL="0" indent="0">
              <a:buNone/>
            </a:pPr>
            <a:r>
              <a:rPr lang="en-US" sz="2400" dirty="0" smtClean="0"/>
              <a:t>       to make their stay in London enjoyable. </a:t>
            </a:r>
          </a:p>
          <a:p>
            <a:pPr marL="0" indent="0">
              <a:buNone/>
            </a:pPr>
            <a:r>
              <a:rPr lang="en-US" sz="2400" dirty="0" smtClean="0"/>
              <a:t>      </a:t>
            </a:r>
          </a:p>
          <a:p>
            <a:pPr marL="0" indent="0">
              <a:buNone/>
            </a:pP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747308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Odmítnutí rezervace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Bloková</a:t>
            </a:r>
            <a:r>
              <a:rPr lang="en-US" sz="2400" dirty="0" smtClean="0"/>
              <a:t> </a:t>
            </a:r>
            <a:r>
              <a:rPr lang="en-US" sz="2400" dirty="0" err="1" smtClean="0"/>
              <a:t>úprava</a:t>
            </a:r>
            <a:r>
              <a:rPr lang="en-US" sz="2400" dirty="0" smtClean="0"/>
              <a:t> </a:t>
            </a:r>
          </a:p>
          <a:p>
            <a:r>
              <a:rPr lang="en-US" sz="2400" dirty="0" err="1" smtClean="0"/>
              <a:t>Heslo</a:t>
            </a:r>
            <a:r>
              <a:rPr lang="en-US" sz="2400" dirty="0" smtClean="0"/>
              <a:t>: </a:t>
            </a:r>
            <a:r>
              <a:rPr lang="en-US" sz="2400" b="1" dirty="0" smtClean="0"/>
              <a:t>Your reservation from …..</a:t>
            </a:r>
          </a:p>
          <a:p>
            <a:r>
              <a:rPr lang="en-US" sz="2400" b="1" dirty="0" smtClean="0"/>
              <a:t>Text:</a:t>
            </a:r>
            <a:endParaRPr lang="cs-CZ" sz="2400" b="1" dirty="0" smtClean="0"/>
          </a:p>
          <a:p>
            <a:pPr marL="0" indent="0">
              <a:buNone/>
            </a:pPr>
            <a:r>
              <a:rPr lang="en-US" sz="2400" dirty="0" smtClean="0"/>
              <a:t>We regret we cannot comply with your request dated ……..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We are fully  booked on most of the dates you want, as the month is the busiest time of year in our town.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We would recommend you </a:t>
            </a:r>
            <a:r>
              <a:rPr lang="cs-CZ" sz="2400" dirty="0" smtClean="0"/>
              <a:t>to </a:t>
            </a:r>
            <a:r>
              <a:rPr lang="en-US" sz="2400" dirty="0" smtClean="0"/>
              <a:t>choose another </a:t>
            </a:r>
            <a:r>
              <a:rPr lang="en-US" sz="2400" dirty="0" err="1" smtClean="0"/>
              <a:t>su</a:t>
            </a:r>
            <a:r>
              <a:rPr lang="cs-CZ" sz="2400" dirty="0" smtClean="0"/>
              <a:t>i</a:t>
            </a:r>
            <a:r>
              <a:rPr lang="en-US" sz="2400" dirty="0" smtClean="0"/>
              <a:t>table term as soon as possible. </a:t>
            </a:r>
          </a:p>
          <a:p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438687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Vlastní archiv autorky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9004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548</Words>
  <Application>Microsoft Office PowerPoint</Application>
  <PresentationFormat>Předvádění na obrazovce (4:3)</PresentationFormat>
  <Paragraphs>94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Charakteristika písemností</vt:lpstr>
      <vt:lpstr>Potvrzení rezervace v německém jazyce (Zimmerreservierung)</vt:lpstr>
      <vt:lpstr>Potvrzení rezervace - pokračování</vt:lpstr>
      <vt:lpstr>Odmítnutí rezervace</vt:lpstr>
      <vt:lpstr>Potvrzení rezervace v anglickém jazyce (Reservation)</vt:lpstr>
      <vt:lpstr>Odmítnutí rezervace</vt:lpstr>
      <vt:lpstr>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29</cp:revision>
  <dcterms:created xsi:type="dcterms:W3CDTF">2012-10-19T06:36:28Z</dcterms:created>
  <dcterms:modified xsi:type="dcterms:W3CDTF">2013-06-11T16:37:57Z</dcterms:modified>
</cp:coreProperties>
</file>