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52" d="100"/>
          <a:sy n="52" d="100"/>
        </p:scale>
        <p:origin x="-1812" y="-3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B02334E-1872-478E-B60C-58070DD15A83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32DC54-DDA7-4A20-8A1B-9237F47FEB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81140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91449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88308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08100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07583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6920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0393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81386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96998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49489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09823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82166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45246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17284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22795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19BB93-345A-4E9C-A89B-38BBF77BCBB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13959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q=inzer%C3%A1ty&amp;hl=cs&amp;biw=1366&amp;bih=667&amp;tbm=isch&amp;tbnid=7VzU5rkokYcQFM:&amp;imgrefurl=http://www.mestobustehrad.cz/historie/ztraceny-cas.php&amp;docid=9qFCnFAy6AUNCM&amp;imgurl=http://www.mestobustehrad.cz/historie/images/ztraceny-cas/inzeratym.gif&amp;w=250&amp;h=337&amp;ei=3UG3Uaf-MfD34QTb5YGgCg&amp;zoom=1" TargetMode="External"/><Relationship Id="rId2" Type="http://schemas.openxmlformats.org/officeDocument/2006/relationships/hyperlink" Target="http://www.net4print.cz/vytvorit-letak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46933559"/>
              </p:ext>
            </p:extLst>
          </p:nvPr>
        </p:nvGraphicFramePr>
        <p:xfrm>
          <a:off x="1007604" y="2924944"/>
          <a:ext cx="7248961" cy="313912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CZ.1.07/1.5.00/34.0423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16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 .Jana Tolarová 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 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Leták a inzerát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 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10. 4. 2013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04531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Anotace: </a:t>
            </a:r>
          </a:p>
          <a:p>
            <a:r>
              <a:rPr lang="cs-CZ" sz="2800" dirty="0" smtClean="0"/>
              <a:t>Materiál je určený pro výuku předmětu Korespondence ve studijním oboru Gastronomie – kuchař i ve studijním oboru Hotelnictví a turismus.</a:t>
            </a:r>
          </a:p>
          <a:p>
            <a:endParaRPr lang="cs-CZ" sz="2800" dirty="0" smtClean="0"/>
          </a:p>
          <a:p>
            <a:r>
              <a:rPr lang="cs-CZ" sz="2800" b="1" dirty="0" smtClean="0"/>
              <a:t>Metodické pokyny: </a:t>
            </a:r>
          </a:p>
          <a:p>
            <a:r>
              <a:rPr lang="cs-CZ" sz="2800" dirty="0" smtClean="0"/>
              <a:t>Obrázky lze použít jednotlivě nebo jako celek při výkladu tématu nejdůležitějších propagačních prostředků v předmětu Korespondence nebo pro doplnění výuky propagačního mixu v předmětu Ekonomika či Marketing. </a:t>
            </a:r>
          </a:p>
          <a:p>
            <a:endParaRPr lang="cs-CZ" sz="2800" dirty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3724913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/>
              <a:t/>
            </a:r>
            <a:br>
              <a:rPr lang="cs-CZ" sz="3200" b="1" dirty="0"/>
            </a:br>
            <a:r>
              <a:rPr lang="cs-CZ" sz="3200" b="1" dirty="0" smtClean="0"/>
              <a:t>Leták a inzerát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sz="2400" dirty="0" smtClean="0"/>
          </a:p>
          <a:p>
            <a:r>
              <a:rPr lang="cs-CZ" sz="2400" dirty="0" smtClean="0"/>
              <a:t>Patří do skupiny písemností, označovaných jako nevyžádaná nabídka</a:t>
            </a:r>
          </a:p>
          <a:p>
            <a:endParaRPr lang="cs-CZ" sz="2400" dirty="0" smtClean="0"/>
          </a:p>
          <a:p>
            <a:r>
              <a:rPr lang="cs-CZ" sz="2400" dirty="0" smtClean="0"/>
              <a:t>Nevyžádaná nabídka vychází z iniciativy prodávajícího</a:t>
            </a:r>
          </a:p>
          <a:p>
            <a:endParaRPr lang="cs-CZ" sz="2400" dirty="0" smtClean="0"/>
          </a:p>
          <a:p>
            <a:r>
              <a:rPr lang="cs-CZ" sz="2400" dirty="0" smtClean="0"/>
              <a:t>Nabídka obsahuje popis nabízeného zboží nebo služby, množství , cenu, dodací,  přepravní a platební podmínky</a:t>
            </a:r>
          </a:p>
          <a:p>
            <a:endParaRPr lang="cs-CZ" sz="2400" dirty="0" smtClean="0"/>
          </a:p>
          <a:p>
            <a:r>
              <a:rPr lang="cs-CZ" sz="2400" dirty="0" smtClean="0"/>
              <a:t>Nevyžádanou nabídkou je obchodní (propagační) dopis, leták, inzerát a propagační odpovědní dopisnice 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9026729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146250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Inzerát 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764704"/>
            <a:ext cx="8229600" cy="4525963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r>
              <a:rPr lang="cs-CZ" sz="2400" dirty="0" smtClean="0"/>
              <a:t>Je krátké textové či obrazové sdělení, které je obvykle za úplatu zveřejněno v některém informačním médiu (tisk, internet)</a:t>
            </a:r>
          </a:p>
          <a:p>
            <a:endParaRPr lang="cs-CZ" sz="2400" dirty="0" smtClean="0"/>
          </a:p>
          <a:p>
            <a:r>
              <a:rPr lang="cs-CZ" sz="2400" dirty="0" smtClean="0"/>
              <a:t>Inzerát musí být stručný, výstižný a graficky upravený tak, aby upoutal okamžitě pozornost</a:t>
            </a:r>
          </a:p>
          <a:p>
            <a:endParaRPr lang="cs-CZ" sz="2400" dirty="0" smtClean="0"/>
          </a:p>
          <a:p>
            <a:r>
              <a:rPr lang="cs-CZ" sz="2400" dirty="0" smtClean="0"/>
              <a:t>Odpověď budoucího možného zákazníka urychlí, když dolní oddělitelná část inzerátu bude mít rozměr dopisnice a na zadní straně předtištěnou adresu inzerujícího jako příjemce </a:t>
            </a:r>
          </a:p>
          <a:p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 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1247627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Vzor inzerátu</a:t>
            </a:r>
            <a:endParaRPr lang="cs-CZ" sz="3200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412776"/>
            <a:ext cx="7560840" cy="4837815"/>
          </a:xfrm>
        </p:spPr>
      </p:pic>
    </p:spTree>
    <p:extLst>
      <p:ext uri="{BB962C8B-B14F-4D97-AF65-F5344CB8AC3E}">
        <p14:creationId xmlns:p14="http://schemas.microsoft.com/office/powerpoint/2010/main" val="12773900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Leták</a:t>
            </a:r>
            <a:r>
              <a:rPr lang="cs-CZ" sz="3200" dirty="0" smtClean="0"/>
              <a:t> 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400" dirty="0" smtClean="0"/>
          </a:p>
          <a:p>
            <a:r>
              <a:rPr lang="cs-CZ" sz="2400" dirty="0" smtClean="0"/>
              <a:t>Leták je jeden z nejčastějších tištěných produktů</a:t>
            </a:r>
          </a:p>
          <a:p>
            <a:pPr marL="0" indent="0">
              <a:buNone/>
            </a:pPr>
            <a:endParaRPr lang="cs-CZ" sz="2400" dirty="0" smtClean="0"/>
          </a:p>
          <a:p>
            <a:r>
              <a:rPr lang="cs-CZ" sz="2400" b="1" dirty="0" smtClean="0"/>
              <a:t>Základní vlastnosti letáku:  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1. zaujmout zákazníka hned na první pohled ( jedna – tři in-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formace), dbát na pravidlo, že méně je někdy více</a:t>
            </a:r>
          </a:p>
          <a:p>
            <a:pPr marL="0" indent="0">
              <a:buNone/>
            </a:pPr>
            <a:r>
              <a:rPr lang="cs-CZ" sz="2400" dirty="0" smtClean="0"/>
              <a:t>               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2. přehlednost a formát, tj. struktura letáku </a:t>
            </a:r>
            <a:r>
              <a:rPr lang="cs-CZ" sz="2800" dirty="0" smtClean="0"/>
              <a:t>(</a:t>
            </a:r>
            <a:r>
              <a:rPr lang="cs-CZ" sz="2400" dirty="0" smtClean="0"/>
              <a:t>ujasnit si rozsah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obsahu, který má být sdělen  a zvolit správný formát)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957662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459432"/>
            <a:ext cx="8229600" cy="1877070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Vzor letáku</a:t>
            </a:r>
            <a:endParaRPr lang="cs-CZ" sz="3200" b="1" dirty="0"/>
          </a:p>
        </p:txBody>
      </p:sp>
      <p:pic>
        <p:nvPicPr>
          <p:cNvPr id="1026" name="Picture 2" descr="C:\Users\Josef\Pictures\leták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0"/>
            <a:ext cx="5654947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344101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cs-CZ" sz="2400" dirty="0" smtClean="0"/>
          </a:p>
          <a:p>
            <a:r>
              <a:rPr lang="cs-CZ" sz="2400" dirty="0" smtClean="0">
                <a:hlinkClick r:id="rId2"/>
              </a:rPr>
              <a:t>www.net4print.cz/vytvorit-letak/</a:t>
            </a:r>
            <a:r>
              <a:rPr lang="cs-CZ" sz="2400" dirty="0" smtClean="0"/>
              <a:t> </a:t>
            </a:r>
          </a:p>
          <a:p>
            <a:endParaRPr lang="cs-CZ" sz="2400" dirty="0"/>
          </a:p>
          <a:p>
            <a:r>
              <a:rPr lang="cs-CZ" sz="2400" dirty="0">
                <a:hlinkClick r:id="rId3"/>
              </a:rPr>
              <a:t>http://www.google.cz/imgres?q=inzer%C3%A1ty&amp;hl=cs&amp;biw=1366&amp;bih=667&amp;tbm=isch&amp;tbnid=7VzU5rkokYcQFM:&amp;imgrefurl=http://www.mestobustehrad.cz/historie/ztraceny-cas.php&amp;docid=9qFCnFAy6AUNCM&amp;imgurl=http://</a:t>
            </a:r>
            <a:r>
              <a:rPr lang="cs-CZ" sz="2400" dirty="0" smtClean="0">
                <a:hlinkClick r:id="rId3"/>
              </a:rPr>
              <a:t>www.mestobustehrad.cz/historie/images/ztraceny-cas/inzeratym.gif&amp;w=250&amp;h=337&amp;ei=3UG3Uaf-MfD34QTb5YGgCg&amp;zoom=1</a:t>
            </a:r>
            <a:endParaRPr lang="cs-CZ" sz="2400" dirty="0" smtClean="0"/>
          </a:p>
          <a:p>
            <a:endParaRPr lang="cs-CZ" sz="2400" dirty="0"/>
          </a:p>
          <a:p>
            <a:r>
              <a:rPr lang="cs-CZ" sz="2400" dirty="0" smtClean="0"/>
              <a:t>Fleischmannová, E., Kuldová, O., Šedý, R.: obchodní korespondence pro střední školy. Praha, Fortuna 2005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0691665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109</TotalTime>
  <Words>336</Words>
  <Application>Microsoft Office PowerPoint</Application>
  <PresentationFormat>Předvádění na obrazovce (4:3)</PresentationFormat>
  <Paragraphs>64</Paragraphs>
  <Slides>8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  Leták a inzerát</vt:lpstr>
      <vt:lpstr>Inzerát </vt:lpstr>
      <vt:lpstr>Vzor inzerátu</vt:lpstr>
      <vt:lpstr>Leták </vt:lpstr>
      <vt:lpstr>Vzor letáku</vt:lpstr>
      <vt:lpstr>Použité zdroje</vt:lpstr>
    </vt:vector>
  </TitlesOfParts>
  <Company>SŠ a VOŠ cestovního ruchu, České Budějovice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Baštář Jan</dc:creator>
  <cp:lastModifiedBy>Josef</cp:lastModifiedBy>
  <cp:revision>23</cp:revision>
  <dcterms:created xsi:type="dcterms:W3CDTF">2012-10-19T06:36:28Z</dcterms:created>
  <dcterms:modified xsi:type="dcterms:W3CDTF">2013-06-11T16:31:54Z</dcterms:modified>
</cp:coreProperties>
</file>