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1782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19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Word_97_-_2003_Document1.doc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21816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Objednávka  v</a:t>
                      </a:r>
                      <a:r>
                        <a:rPr lang="cs-CZ" baseline="0" dirty="0" smtClean="0"/>
                        <a:t> německém a </a:t>
                      </a:r>
                      <a:r>
                        <a:rPr lang="cs-CZ" baseline="0" smtClean="0"/>
                        <a:t>anglickém jazyce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22. 4. 2013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Anotace:</a:t>
            </a:r>
          </a:p>
          <a:p>
            <a:pPr marL="0" indent="0">
              <a:buNone/>
            </a:pPr>
            <a:r>
              <a:rPr lang="cs-CZ" sz="2800" dirty="0" smtClean="0"/>
              <a:t>Materiál </a:t>
            </a:r>
            <a:r>
              <a:rPr lang="cs-CZ" sz="2800" dirty="0"/>
              <a:t>je </a:t>
            </a:r>
            <a:r>
              <a:rPr lang="cs-CZ" sz="2800" dirty="0" smtClean="0"/>
              <a:t>určen </a:t>
            </a:r>
            <a:r>
              <a:rPr lang="cs-CZ" sz="2800" dirty="0"/>
              <a:t>pro výuku </a:t>
            </a:r>
            <a:r>
              <a:rPr lang="cs-CZ" sz="2800" dirty="0" smtClean="0"/>
              <a:t>vybraných cizojazyčných písemností </a:t>
            </a:r>
            <a:r>
              <a:rPr lang="cs-CZ" sz="2800" dirty="0"/>
              <a:t>předmětu Korespondence  </a:t>
            </a:r>
            <a:r>
              <a:rPr lang="cs-CZ" sz="2800" dirty="0" smtClean="0"/>
              <a:t>ve </a:t>
            </a:r>
            <a:r>
              <a:rPr lang="cs-CZ" sz="2800" dirty="0"/>
              <a:t>3. ročníku </a:t>
            </a:r>
            <a:r>
              <a:rPr lang="cs-CZ" sz="2800" dirty="0" smtClean="0"/>
              <a:t>studijního</a:t>
            </a:r>
            <a:r>
              <a:rPr lang="cs-CZ" sz="2800" dirty="0"/>
              <a:t> oboru Gastronomie .</a:t>
            </a:r>
            <a:r>
              <a:rPr lang="cs-CZ" sz="2800" dirty="0" smtClean="0"/>
              <a:t>  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</a:t>
            </a:r>
            <a:endParaRPr lang="cs-CZ" sz="2800" dirty="0" smtClean="0"/>
          </a:p>
          <a:p>
            <a:r>
              <a:rPr lang="cs-CZ" sz="2800" b="1" dirty="0" smtClean="0"/>
              <a:t>Metodické pokyny:</a:t>
            </a:r>
          </a:p>
          <a:p>
            <a:pPr marL="0" indent="0">
              <a:buNone/>
            </a:pPr>
            <a:r>
              <a:rPr lang="cs-CZ" sz="2800" dirty="0" smtClean="0"/>
              <a:t>Prezentace je určena pro seznámení žáků se způsobem psaní jednoho  z nejdůležitějších obchodních dopisů v jazyce anglickém a německém a jednotlivé obrázky lze uplatnit  při praktickém nácviku.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Objednávka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 Patří do skupiny písemností při nákupu a prodeji</a:t>
            </a:r>
          </a:p>
          <a:p>
            <a:endParaRPr lang="cs-CZ" sz="2400" dirty="0" smtClean="0"/>
          </a:p>
          <a:p>
            <a:r>
              <a:rPr lang="cs-CZ" sz="2400" dirty="0" smtClean="0"/>
              <a:t>Objednávkou uděluje zákazník prodávající firmě zakázku na dodávku zboží nebo služeb</a:t>
            </a:r>
          </a:p>
          <a:p>
            <a:endParaRPr lang="cs-CZ" sz="2400" dirty="0" smtClean="0"/>
          </a:p>
          <a:p>
            <a:r>
              <a:rPr lang="cs-CZ" sz="2400" dirty="0" smtClean="0"/>
              <a:t> Může mít formu individuálního dopisu nebo formuláře</a:t>
            </a:r>
          </a:p>
          <a:p>
            <a:endParaRPr lang="cs-CZ" sz="2400" dirty="0" smtClean="0"/>
          </a:p>
          <a:p>
            <a:r>
              <a:rPr lang="cs-CZ" sz="2400" dirty="0" smtClean="0"/>
              <a:t>Objednávku sjednanou ústně nebo telefonicky je třeba potvrdit písemně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05896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64219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Náležitosti objednávky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Poděkování za nabídku</a:t>
            </a:r>
          </a:p>
          <a:p>
            <a:endParaRPr lang="cs-CZ" sz="2400" dirty="0" smtClean="0"/>
          </a:p>
          <a:p>
            <a:r>
              <a:rPr lang="cs-CZ" sz="2400" dirty="0" smtClean="0"/>
              <a:t>Přesný popis objednávaného zboží nebo služeb</a:t>
            </a:r>
          </a:p>
          <a:p>
            <a:endParaRPr lang="cs-CZ" sz="2400" dirty="0" smtClean="0"/>
          </a:p>
          <a:p>
            <a:r>
              <a:rPr lang="cs-CZ" sz="2400" dirty="0" smtClean="0"/>
              <a:t>Ostatní dodací podmínky (množství, jakost, cena, termín,   způsob dodání a placení</a:t>
            </a:r>
          </a:p>
          <a:p>
            <a:endParaRPr lang="cs-CZ" sz="2400" dirty="0" smtClean="0"/>
          </a:p>
          <a:p>
            <a:r>
              <a:rPr lang="cs-CZ" sz="2400" dirty="0" smtClean="0"/>
              <a:t>Závěrečná formulace, pozdrav</a:t>
            </a:r>
          </a:p>
          <a:p>
            <a:endParaRPr lang="cs-CZ" sz="2400" dirty="0" smtClean="0"/>
          </a:p>
          <a:p>
            <a:r>
              <a:rPr lang="cs-CZ" sz="2400" dirty="0" smtClean="0"/>
              <a:t>Vlastnoruční podpis , popř. otisk razítka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6618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8293"/>
            <a:ext cx="8229600" cy="171420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Formální úprava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loková úprava , v záhlaví název a logo firmy, spisová značka, adresa adresáta, datum, heslo </a:t>
            </a:r>
            <a:r>
              <a:rPr lang="cs-CZ" sz="2400" b="1" dirty="0" smtClean="0"/>
              <a:t>Objednávka, </a:t>
            </a:r>
            <a:r>
              <a:rPr lang="cs-CZ" sz="2400" dirty="0" smtClean="0"/>
              <a:t>oslovení, text, pozdrav, vlastnoruční podpis</a:t>
            </a:r>
          </a:p>
          <a:p>
            <a:endParaRPr lang="cs-CZ" sz="2400" dirty="0" smtClean="0"/>
          </a:p>
          <a:p>
            <a:r>
              <a:rPr lang="cs-CZ" sz="2400" b="1" dirty="0" smtClean="0"/>
              <a:t>Text objednávky: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r>
              <a:rPr lang="cs-CZ" sz="2400" dirty="0" smtClean="0"/>
              <a:t>Na základě Vaší nabídky objednáváme  u Vás k okamžitému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dodání 100 kg zvěřiny, cena za 1 kg Kč 60,00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Způsob dodání: vlastní dopravou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Fakturu zaplatíme  bezhotovostním  převodem.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Žádáme o potvrzení objednávky.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68202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Tabulka terminologických názvů v ČJ, AJ,RJ</a:t>
            </a:r>
            <a:endParaRPr lang="cs-CZ" sz="3200" b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8731459"/>
              </p:ext>
            </p:extLst>
          </p:nvPr>
        </p:nvGraphicFramePr>
        <p:xfrm>
          <a:off x="827584" y="1268760"/>
          <a:ext cx="8144650" cy="52565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Document" r:id="rId4" imgW="5922790" imgH="3822048" progId="Word.Document.8">
                  <p:embed/>
                </p:oleObj>
              </mc:Choice>
              <mc:Fallback>
                <p:oleObj name="Document" r:id="rId4" imgW="5922790" imgH="382204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268760"/>
                        <a:ext cx="8144650" cy="52565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648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Ukázka německého znění objednávky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Formální úprava stejná jako u české verze</a:t>
            </a:r>
          </a:p>
          <a:p>
            <a:r>
              <a:rPr lang="cs-CZ" sz="2400" dirty="0" smtClean="0"/>
              <a:t>Oslovení: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geehrte</a:t>
            </a:r>
            <a:r>
              <a:rPr lang="cs-CZ" sz="2400" dirty="0" smtClean="0"/>
              <a:t> </a:t>
            </a:r>
            <a:r>
              <a:rPr lang="cs-CZ" sz="2400" dirty="0" err="1" smtClean="0"/>
              <a:t>Damen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Herren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r>
              <a:rPr lang="cs-CZ" sz="2400" dirty="0" smtClean="0"/>
              <a:t>Text: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bestellen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unser</a:t>
            </a:r>
            <a:r>
              <a:rPr lang="cs-CZ" sz="2400" dirty="0" smtClean="0"/>
              <a:t> Hotel 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Lammfleisch</a:t>
            </a:r>
            <a:r>
              <a:rPr lang="cs-CZ" sz="2400" dirty="0" smtClean="0"/>
              <a:t> 100 kg, der </a:t>
            </a:r>
            <a:r>
              <a:rPr lang="cs-CZ" sz="2400" dirty="0" err="1" smtClean="0"/>
              <a:t>Preis</a:t>
            </a:r>
            <a:r>
              <a:rPr lang="cs-CZ" sz="2400" dirty="0" smtClean="0"/>
              <a:t> nach dem </a:t>
            </a:r>
            <a:r>
              <a:rPr lang="cs-CZ" sz="2400" dirty="0" err="1" smtClean="0"/>
              <a:t>aktuellen</a:t>
            </a:r>
            <a:r>
              <a:rPr lang="cs-CZ" sz="2400" dirty="0" smtClean="0"/>
              <a:t> Prospekt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Lieferung</a:t>
            </a:r>
            <a:r>
              <a:rPr lang="cs-CZ" sz="2400" dirty="0" smtClean="0"/>
              <a:t> </a:t>
            </a:r>
            <a:r>
              <a:rPr lang="cs-CZ" sz="2400" dirty="0" err="1" smtClean="0"/>
              <a:t>sofort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Zahlung</a:t>
            </a:r>
            <a:r>
              <a:rPr lang="cs-CZ" sz="2400" dirty="0" smtClean="0"/>
              <a:t>  per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Banküberweisung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bitten</a:t>
            </a:r>
            <a:r>
              <a:rPr lang="cs-CZ" sz="2400" dirty="0" smtClean="0"/>
              <a:t> um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Bestätigung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58472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Ukázka anglického znění objednávky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Formální úprava  objednávky jako u české verze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r>
              <a:rPr lang="en-US" sz="2400" dirty="0" err="1" smtClean="0"/>
              <a:t>Oslovení</a:t>
            </a:r>
            <a:r>
              <a:rPr lang="en-US" sz="2400" dirty="0" smtClean="0"/>
              <a:t>: Dear Sirs,</a:t>
            </a:r>
          </a:p>
          <a:p>
            <a:pPr marL="0" indent="0">
              <a:buNone/>
            </a:pPr>
            <a:endParaRPr lang="en-US" sz="2400" dirty="0" smtClean="0"/>
          </a:p>
          <a:p>
            <a:r>
              <a:rPr lang="en-US" sz="2400" dirty="0" smtClean="0"/>
              <a:t>Text: We would like to order 100 kg of lamb for our hotel, the price in accordance with the price list.</a:t>
            </a:r>
          </a:p>
          <a:p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    Payment:  via bank account, upon the delivery</a:t>
            </a:r>
          </a:p>
          <a:p>
            <a:pPr marL="0" indent="0">
              <a:buNone/>
            </a:pPr>
            <a:r>
              <a:rPr lang="en-US" sz="2400" dirty="0" smtClean="0"/>
              <a:t>    Delivery: 3 days after order confirmation</a:t>
            </a:r>
          </a:p>
          <a:p>
            <a:pPr marL="0" indent="0">
              <a:buNone/>
            </a:pPr>
            <a:r>
              <a:rPr lang="en-US" sz="2400" dirty="0" smtClean="0"/>
              <a:t>    Way of transport: own transport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en-US" sz="2400" dirty="0" smtClean="0"/>
              <a:t>Please </a:t>
            </a:r>
            <a:r>
              <a:rPr lang="en-US" sz="2400" dirty="0" err="1" smtClean="0"/>
              <a:t>confi</a:t>
            </a:r>
            <a:r>
              <a:rPr lang="cs-CZ" sz="2400" dirty="0" smtClean="0"/>
              <a:t>r</a:t>
            </a:r>
            <a:r>
              <a:rPr lang="en-US" sz="2400" dirty="0" smtClean="0"/>
              <a:t>m this order and in case of any questions don´t hesitate to contact me</a:t>
            </a:r>
            <a:r>
              <a:rPr lang="cs-CZ" sz="2400" dirty="0" smtClean="0"/>
              <a:t>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7790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Kuldová, O., Fleischmannová, E.,: Jak psát obchodní dopisy a jiné písemnosti, Fortuna 2007, ISBN 978-80-7373-009-3,počet stran 199</a:t>
            </a:r>
          </a:p>
          <a:p>
            <a:endParaRPr lang="cs-CZ" sz="2400" dirty="0" smtClean="0"/>
          </a:p>
          <a:p>
            <a:r>
              <a:rPr lang="cs-CZ" sz="2400" dirty="0" smtClean="0"/>
              <a:t>Vlastní archiv autorky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758220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442</Words>
  <Application>Microsoft Office PowerPoint</Application>
  <PresentationFormat>Předvádění na obrazovce (4:3)</PresentationFormat>
  <Paragraphs>81</Paragraphs>
  <Slides>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Document</vt:lpstr>
      <vt:lpstr>Prezentace aplikace PowerPoint</vt:lpstr>
      <vt:lpstr>Prezentace aplikace PowerPoint</vt:lpstr>
      <vt:lpstr>Objednávka </vt:lpstr>
      <vt:lpstr>Náležitosti objednávky</vt:lpstr>
      <vt:lpstr>Formální úprava</vt:lpstr>
      <vt:lpstr>Tabulka terminologických názvů v ČJ, AJ,RJ</vt:lpstr>
      <vt:lpstr>Ukázka německého znění objednávky</vt:lpstr>
      <vt:lpstr>Ukázka anglického znění objednávky</vt:lpstr>
      <vt:lpstr> 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33</cp:revision>
  <dcterms:created xsi:type="dcterms:W3CDTF">2012-10-19T06:36:28Z</dcterms:created>
  <dcterms:modified xsi:type="dcterms:W3CDTF">2013-06-11T16:42:13Z</dcterms:modified>
</cp:coreProperties>
</file>