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5" r:id="rId2"/>
    <p:sldId id="276" r:id="rId3"/>
    <p:sldId id="256" r:id="rId4"/>
    <p:sldId id="258" r:id="rId5"/>
    <p:sldId id="259" r:id="rId6"/>
    <p:sldId id="262" r:id="rId7"/>
    <p:sldId id="273" r:id="rId8"/>
    <p:sldId id="264" r:id="rId9"/>
    <p:sldId id="268" r:id="rId10"/>
    <p:sldId id="274" r:id="rId11"/>
    <p:sldId id="267" r:id="rId12"/>
    <p:sldId id="269" r:id="rId13"/>
    <p:sldId id="270" r:id="rId14"/>
    <p:sldId id="271" r:id="rId15"/>
    <p:sldId id="265" r:id="rId16"/>
    <p:sldId id="272" r:id="rId17"/>
    <p:sldId id="260" r:id="rId18"/>
    <p:sldId id="277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C569F0-A36C-48DB-92A6-CFB86A0A088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1835CA-9319-4DC1-80FB-B71C9547F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1835CA-9319-4DC1-80FB-B71C9547F2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932C8-A4C1-4C94-86D2-C69552D9CC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3ABC3-040A-4F58-A1BF-4A03321739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%C4%8Desk%C3%A9+bud%C4%9Bjovice&amp;source=images&amp;cd=&amp;cad=rja&amp;docid=y0A_MSOUtw9h6M&amp;tbnid=ONKfBKEHVFBTgM:&amp;ved=0CAUQjRw&amp;url=http://tema.novinky.cz/ceske-budejovice&amp;ei=EuMHUYT8BaqF4gSVu4GwDw&amp;bvm=bv.41524429,d.bGE&amp;psig=AFQjCNF8JgA1cNKoUaqZc1A4LKHmeOOFhQ&amp;ust=135955777852283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%C4%8Desk%C3%A9+bud%C4%9Bjovice&amp;source=images&amp;cd=&amp;cad=rja&amp;docid=OE0hoPZwTamjNM&amp;tbnid=fjstJCBnKpFY6M:&amp;ved=0CAUQjRw&amp;url=http://www.okolojiznichcech.cz/kutura/ceske-budejovice/&amp;ei=XOUHUaHoF6nj4QTghYGgCQ&amp;bvm=bv.41524429,d.bGE&amp;psig=AFQjCNG-jqjYKgCR0QbugjaYrlJF3XeRQg&amp;ust=1359558364543539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%C4%8Desk%C3%A9+bud%C4%9Bjovice&amp;source=images&amp;cd=&amp;cad=rja&amp;docid=DFl6UcnbfgDA0M&amp;tbnid=2ax5lZMJVJ5mrM:&amp;ved=0CAUQjRw&amp;url=http://www.hotelvltava.net/index-3.html&amp;ei=e-YHUfaxBJH24QSFr4HQDQ&amp;bvm=bv.41524429,d.bGE&amp;psig=AFQjCNET-b7WrJScxxoNSB2Qca2soTG-8Q&amp;ust=1359558651517702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%C4%8Desk%C3%A9+bud%C4%9Bjovice&amp;source=images&amp;cd=&amp;cad=rja&amp;docid=wOugPrrZ3mcFaM&amp;tbnid=jMwiHIcYPCQU7M:&amp;ved=0CAUQjRw&amp;url=http://www.vyletnik.cz/fotogalerie/jizni-cechy/trebonska-a-budejovicka-panev/10798/&amp;ei=e-YHUfaxBJH24QSFr4HQDQ&amp;bvm=bv.41524429,d.bGE&amp;psig=AFQjCNET-b7WrJScxxoNSB2Qca2soTG-8Q&amp;ust=1359558651517702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%C4%8Desk%C3%A9+bud%C4%9Bjovice&amp;source=images&amp;cd=&amp;cad=rja&amp;docid=YpikIBwcLCH3hM&amp;tbnid=62RRuSOg0ARIeM:&amp;ved=0CAUQjRw&amp;url=http://www.kostelycz.cz/okresy/budejice.htm&amp;ei=e-YHUfaxBJH24QSFr4HQDQ&amp;bvm=bv.41524429,d.bGE&amp;psig=AFQjCNET-b7WrJScxxoNSB2Qca2soTG-8Q&amp;ust=1359558651517702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pansk%C3%A1+ulice+%C4%8Desk%C3%A9+bud%C4%9Bjovice&amp;source=images&amp;cd=&amp;cad=rja&amp;docid=0gZMp0xoeRiq0M&amp;tbnid=0YcIEPEJ1Ej91M:&amp;ved=0CAUQjRw&amp;url=http://www.panoramio.com/photo/35148845&amp;ei=VesHUZHnD-364QTi6ICwDw&amp;bvm=bv.41524429,d.bGE&amp;psig=AFQjCNEdoYOo04GI6fi9_PbIw2W6CVj3GQ&amp;ust=1359559894009926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pansk%C3%A1+ulice+%C4%8Desk%C3%A9+bud%C4%9Bjovice&amp;source=images&amp;cd=&amp;cad=rja&amp;docid=6DYVvX3RDN-NhM&amp;tbnid=24yBpw5haD09dM:&amp;ved=0CAUQjRw&amp;url=http://www.profimedia.cz/fotografie/rabenstejnska-hradebni-vez-panska-ulice-ceske-budejovice/0056703292/&amp;ei=VesHUZHnD-364QTi6ICwDw&amp;bvm=bv.41524429,d.bGE&amp;psig=AFQjCNEdoYOo04GI6fi9_PbIw2W6CVj3GQ&amp;ust=1359559894009926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piaristick%C3%A9+n%C3%A1m%C4%9Bst%C3%AD&amp;source=images&amp;cd=&amp;cad=rja&amp;docid=E3t0NvM_YW_0HM&amp;tbnid=b73b1eGPd30jmM:&amp;ved=0CAUQjRw&amp;url=http://ceske-budejovice.blog.cz/1008/piaristicke-namesti&amp;ei=t-kHUfGpJMuQ4gSF9YCgCw&amp;bvm=bv.41524429,d.bGE&amp;psig=AFQjCNGVUtSnEyZwkV537HjzasznspM5xg&amp;ust=1359559480091656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dominik%C3%A1nsk%C3%BD+kl%C3%A1%C5%A1ter+v+%C4%8Desk%C3%BDch+bud%C4%9Bjovic%C3%ADch&amp;source=images&amp;cd=&amp;cad=rja&amp;docid=cLTQTZMj_bLPaM&amp;tbnid=dJauSHFV5ZlPEM:&amp;ved=0CAUQjRw&amp;url=http://www.turistik.eu/cz/kraje/sdbhmischer-kreis/okres-ceske-budejovice/ceske-budejovice/dominikansky-klaster-ceske-budejovice/galerie/17498/&amp;ei=muoHUfDKPOyL4gT5p4HIBg&amp;bvm=bv.41524429,d.bGE&amp;psig=AFQjCNEiy_1xM4o36JQFxqtdQwksPDYUlg&amp;ust=1359559707725460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%C5%BEelen%C3%A1+panna+%C4%8Desk%C3%A9+bud%C4%9Bjovice&amp;source=images&amp;cd=&amp;cad=rja&amp;docid=IaRlbA9aTVwHzM&amp;tbnid=qUhqPBhNBR_fJM:&amp;ved=0CAUQjRw&amp;url=http://foto.mapy.cz/31831-Ceske-Budejovice-Zelezna-panna&amp;ei=XOwHUbDdCqn24QTVwICIAg&amp;bvm=bv.41524429,d.bGE&amp;psig=AFQjCNEF6Bf23N8jcxAIQ67qF6OSgY7QcA&amp;ust=1359560156957140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jiho%C4%8Desk%C3%A9+divadlo&amp;source=images&amp;cd=&amp;cad=rja&amp;docid=pxKlrfusVkyuXM&amp;tbnid=E2Y3tQ9lzmnk3M:&amp;ved=0CAUQjRw&amp;url=http://www.fotoalpy.cz/galerie/ceske-budejovice-02-2008/&amp;ei=3OwHUf6KHIGp4ASF_4DwCQ&amp;bvm=bv.41524429,d.bGE&amp;psig=AFQjCNEHmyH4_JrFSvH2wJ8U7Cfdn1axTQ&amp;ust=1359560284968893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jiho%C4%8Desk%C3%A9+muzeum&amp;source=images&amp;cd=&amp;cad=rja&amp;docid=lb6oiWuMrbn6AM&amp;tbnid=RrAsxPGxeKXiYM:&amp;ved=0CAUQjRw&amp;url=http://www.poznavamesvet.cz/ceske_budejovice.html&amp;ei=he0HUcX8C63E4gTEpYHYBg&amp;bvm=bv.41524429,d.bGE&amp;psig=AFQjCNGjlYjRctjKNFiY8FOvActK7PTy6g&amp;ust=1359560453847139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masn%C3%A9+kr%C3%A1my+%C4%8Desk%C3%A9+bud%C4%9Bjovice&amp;source=images&amp;cd=&amp;cad=rja&amp;docid=RuL83WZyyX4UMM&amp;tbnid=MyFZIz7h03aGlM:&amp;ved=0CAUQjRw&amp;url=http://www.hotelgarnicb.cz/okoli-hotelu/masne-kramy-3.html&amp;ei=yOgHUYjODqOp4ATo-YHIBg&amp;bvm=bv.41524429,d.bGE&amp;psig=AFQjCNEIEcr2Tu2_OCig5zybfidNGW-vzg&amp;ust=1359559241025556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pivovar+samson&amp;source=images&amp;cd=&amp;cad=rja&amp;docid=hMf86XO_xM7OXM&amp;tbnid=nwZM3R3Nt4d4kM:&amp;ved=0CAUQjRw&amp;url=http://www.marikcb-stavby.cz/strana-reference/7&amp;ei=JO4HUfelHoSr4AT_yoDIBA&amp;bvm=bv.41524429,d.bGE&amp;psig=AFQjCNHCfbel4Kn37c5yXA9xw9CiTVm-QA&amp;ust=1359560612972983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hyperlink" Target="http://www.google.cz/url?sa=i&amp;rct=j&amp;q=pivovar+samson&amp;source=images&amp;cd=&amp;cad=rja&amp;docid=yGltEqS9h6aHYM&amp;tbnid=UYLZBmtdeSSb_M:&amp;ved=0CAUQjRw&amp;url=http://pivni.info/minipivovary/1171-jak-jsme-dobyvali-ceske-budejovice-i-nove-dvory.html&amp;ei=JO4HUfelHoSr4AT_yoDIBA&amp;bvm=bv.41524429,d.bGE&amp;psig=AFQjCNHCfbel4Kn37c5yXA9xw9CiTVm-QA&amp;ust=135956061297298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920&amp;bih=979&amp;q=%C4%8Desk%C3%A9+bud%C4%9Bjovice&amp;oq=%C4%8Des&amp;gs_l=img.1.5.0l10.1486.2331.0.4366.3.3.0.0.0.0.19.42.3.3.0...0.0.0..1ac.1.16.img.dzfmsNMb214" TargetMode="External"/><Relationship Id="rId2" Type="http://schemas.openxmlformats.org/officeDocument/2006/relationships/hyperlink" Target="http://www.google.cz/imgres?q=%C4%8Desk%C3%A9+bud%C4%9Bjovice&amp;hl=cs&amp;biw=1920&amp;bih=979&amp;tbm=isch&amp;tbnid=ONKfBKEHVFBTgM:&amp;imgrefurl=http://tema.novinky.cz/ceske-budejovice&amp;docid=y0A_MSOUtw9h6M&amp;imgurl=http://im.novinky.cz/810/98104-top_foto1-anmrr.jpg&amp;w=600&amp;h=338&amp;ei=vVO3UZnRH8TlswacxYHYBg&amp;zoom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site=imghp&amp;tbm=isch&amp;source=hp&amp;biw=1920&amp;bih=979&amp;q=%C4%8Desk%C3%A9+bud%C4%9Bjovice&amp;oq=%C4%8Des&amp;gs_l=img.1.5.0l10.4421.7235.0.9534.3.3.0.0.0.0.556.1406.2-1j5-2.3.0...0.0.0..1ac.1.16.img.nFawdCSjp_0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4421.7235.0.9534.3.3.0.0.0.0.556.1406.2-1j5-2.3.0...0.0.0..1ac.1.16.img.nFawdCSjp_0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920&amp;bih=979&amp;q=%C4%8Desk%C3%A9+bud%C4%9Bjovice&amp;oq=%C4%8Des&amp;gs_l=img.1.5.0l10.4421.7235.0.9534.3.3.0.0.0.0.556.1406.2-1j5-2.3.0...0.0.0..1ac.1.16.img.nFawdCSjp_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anglický jazyk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15.1.2013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Prezentaci je možné využít při výuce maturitních témat z anglického jazyka, konkrétně reálií ČR. V prezentaci jsou snímky Českých Budějovic. Lze využít pro </a:t>
            </a:r>
            <a:r>
              <a:rPr lang="cs-CZ" smtClean="0"/>
              <a:t>studenty 1-4 </a:t>
            </a:r>
            <a:r>
              <a:rPr lang="cs-CZ" dirty="0" smtClean="0"/>
              <a:t>ročníku.</a:t>
            </a:r>
          </a:p>
          <a:p>
            <a:endParaRPr lang="cs-CZ" dirty="0" smtClean="0"/>
          </a:p>
          <a:p>
            <a:r>
              <a:rPr lang="cs-CZ" dirty="0" smtClean="0"/>
              <a:t>Metodické pokyny: Při prezentaci jednotlivých snímků studenti na základě uvedených informací hovoří o pamětihodnostech města. </a:t>
            </a:r>
          </a:p>
          <a:p>
            <a:r>
              <a:rPr lang="cs-CZ" dirty="0" smtClean="0"/>
              <a:t>Prezentaci je možné využít při výkladu i při opakování tématu.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České Budějovice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.novinky.cz/810/98104-top_foto1-anmr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348880"/>
            <a:ext cx="5715000" cy="32194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19672" y="404664"/>
            <a:ext cx="6264696" cy="158417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České Budějovice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administrative</a:t>
            </a:r>
            <a:r>
              <a:rPr lang="cs-CZ" dirty="0" smtClean="0"/>
              <a:t>, </a:t>
            </a:r>
            <a:r>
              <a:rPr lang="cs-CZ" dirty="0" err="1" smtClean="0"/>
              <a:t>economic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region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Bohemia.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founded</a:t>
            </a:r>
            <a:r>
              <a:rPr lang="cs-CZ" dirty="0" smtClean="0"/>
              <a:t> by Přemysl Otakar II. in 1265.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Přemysl Otakar II. Square </a:t>
            </a:r>
            <a:r>
              <a:rPr lang="cs-CZ" sz="2400" dirty="0" err="1" smtClean="0"/>
              <a:t>with</a:t>
            </a:r>
            <a:r>
              <a:rPr lang="cs-CZ" sz="2400" dirty="0" smtClean="0"/>
              <a:t> area </a:t>
            </a:r>
            <a:r>
              <a:rPr lang="cs-CZ" sz="2400" dirty="0" err="1" smtClean="0"/>
              <a:t>of</a:t>
            </a:r>
            <a:r>
              <a:rPr lang="cs-CZ" sz="2400" dirty="0" smtClean="0"/>
              <a:t> 1hectare</a:t>
            </a:r>
            <a:endParaRPr lang="cs-CZ" sz="2400" dirty="0"/>
          </a:p>
        </p:txBody>
      </p:sp>
      <p:pic>
        <p:nvPicPr>
          <p:cNvPr id="17410" name="Picture 2" descr="http://www.okolojiznichcech.cz/wp-content/uploads/2012/06/ceske_budejovice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88840"/>
            <a:ext cx="55721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Statue </a:t>
            </a:r>
            <a:r>
              <a:rPr lang="cs-CZ" sz="2400" dirty="0" err="1" smtClean="0"/>
              <a:t>of</a:t>
            </a:r>
            <a:r>
              <a:rPr lang="cs-CZ" sz="2400" dirty="0" smtClean="0"/>
              <a:t> Samson </a:t>
            </a:r>
            <a:r>
              <a:rPr lang="cs-CZ" sz="2400" dirty="0" err="1" smtClean="0"/>
              <a:t>fighting</a:t>
            </a:r>
            <a:r>
              <a:rPr lang="cs-CZ" sz="2400" dirty="0" smtClean="0"/>
              <a:t> a lion</a:t>
            </a:r>
            <a:br>
              <a:rPr lang="cs-CZ" sz="2400" dirty="0" smtClean="0"/>
            </a:br>
            <a:r>
              <a:rPr lang="cs-CZ" sz="2400" dirty="0" err="1" smtClean="0"/>
              <a:t>Town</a:t>
            </a:r>
            <a:r>
              <a:rPr lang="cs-CZ" sz="2400" dirty="0" smtClean="0"/>
              <a:t> </a:t>
            </a:r>
            <a:r>
              <a:rPr lang="cs-CZ" sz="2400" dirty="0" err="1" smtClean="0"/>
              <a:t>Hall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statues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attic</a:t>
            </a:r>
            <a:endParaRPr lang="cs-CZ" sz="2400" dirty="0"/>
          </a:p>
        </p:txBody>
      </p:sp>
      <p:pic>
        <p:nvPicPr>
          <p:cNvPr id="20482" name="Picture 2" descr="http://www.hotelvltava.net/images/ceske-budejov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132856"/>
            <a:ext cx="559117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 – 72 metres-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gallery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wonderfull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České Budějovice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surroundings</a:t>
            </a:r>
            <a:endParaRPr lang="cs-CZ" sz="2400" dirty="0"/>
          </a:p>
        </p:txBody>
      </p:sp>
      <p:pic>
        <p:nvPicPr>
          <p:cNvPr id="22530" name="Picture 2" descr="http://www.vyletnik.cz/images/vylet/uzivatele/vlasta79/ceske-budejovice-c2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916832"/>
            <a:ext cx="2781300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Cathedral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St. </a:t>
            </a:r>
            <a:r>
              <a:rPr lang="cs-CZ" sz="2400" dirty="0" err="1" smtClean="0"/>
              <a:t>Nicolas</a:t>
            </a:r>
            <a:endParaRPr lang="cs-CZ" sz="2400" dirty="0"/>
          </a:p>
        </p:txBody>
      </p:sp>
      <p:pic>
        <p:nvPicPr>
          <p:cNvPr id="23554" name="Picture 2" descr="http://www.kostelycz.cz/foto/18budejic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060848"/>
            <a:ext cx="51911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Panská </a:t>
            </a:r>
            <a:r>
              <a:rPr lang="cs-CZ" sz="2400" dirty="0" err="1" smtClean="0"/>
              <a:t>street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Rabštejnská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endParaRPr lang="cs-CZ" sz="2400" dirty="0"/>
          </a:p>
        </p:txBody>
      </p:sp>
      <p:pic>
        <p:nvPicPr>
          <p:cNvPr id="27650" name="Picture 2" descr="http://mw2.google.com/mw-panoramio/photos/medium/3514884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12776"/>
            <a:ext cx="4762500" cy="3276601"/>
          </a:xfrm>
          <a:prstGeom prst="rect">
            <a:avLst/>
          </a:prstGeom>
          <a:noFill/>
        </p:spPr>
      </p:pic>
      <p:pic>
        <p:nvPicPr>
          <p:cNvPr id="27652" name="Picture 4" descr="http://www.profimedia.cz/fotografie/rabenstejnska-hradebni-vez-panska-ulice-ceske-budejovice/profimedia-005670329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132856"/>
            <a:ext cx="27908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Piaristické Square </a:t>
            </a:r>
            <a:r>
              <a:rPr lang="cs-CZ" sz="2400" dirty="0" err="1" smtClean="0"/>
              <a:t>and</a:t>
            </a:r>
            <a:r>
              <a:rPr lang="cs-CZ" sz="2400" dirty="0" smtClean="0"/>
              <a:t> Salt House</a:t>
            </a:r>
            <a:endParaRPr lang="cs-CZ" sz="2400" dirty="0"/>
          </a:p>
        </p:txBody>
      </p:sp>
      <p:pic>
        <p:nvPicPr>
          <p:cNvPr id="25602" name="Picture 2" descr="http://nd04.jxs.cz/032/432/959b8dcb9c_68124809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7696200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Dominican</a:t>
            </a:r>
            <a:r>
              <a:rPr lang="cs-CZ" sz="2400" dirty="0" smtClean="0"/>
              <a:t> </a:t>
            </a:r>
            <a:r>
              <a:rPr lang="cs-CZ" sz="2400" dirty="0" err="1" smtClean="0"/>
              <a:t>Monastery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endParaRPr lang="cs-CZ" sz="2400" dirty="0"/>
          </a:p>
        </p:txBody>
      </p:sp>
      <p:pic>
        <p:nvPicPr>
          <p:cNvPr id="26626" name="Picture 2" descr="http://www.turistik.eu/cz/kraje/sdbhmischer-kreis/okres-ceske-budejovice/ceske-budejovice/dominikansky-klaster-ceske-budejovice/galerie/17498/ir/files/gallery/2834/17498--c946x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72816"/>
            <a:ext cx="6591300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Tower</a:t>
            </a:r>
            <a:r>
              <a:rPr lang="cs-CZ" sz="2400" dirty="0" smtClean="0"/>
              <a:t> Iron </a:t>
            </a:r>
            <a:r>
              <a:rPr lang="cs-CZ" sz="2400" dirty="0" err="1" smtClean="0"/>
              <a:t>Maiden</a:t>
            </a:r>
            <a:endParaRPr lang="cs-CZ" sz="2400" dirty="0"/>
          </a:p>
        </p:txBody>
      </p:sp>
      <p:pic>
        <p:nvPicPr>
          <p:cNvPr id="28674" name="Picture 2" descr="http://im.foto.mapy.cz/pub/big/000/007/000007c57_6b221b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132856"/>
            <a:ext cx="58388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South</a:t>
            </a:r>
            <a:r>
              <a:rPr lang="cs-CZ" sz="2400" dirty="0" smtClean="0"/>
              <a:t> Bohemian </a:t>
            </a:r>
            <a:r>
              <a:rPr lang="cs-CZ" sz="2400" dirty="0" err="1" smtClean="0"/>
              <a:t>Theatre</a:t>
            </a:r>
            <a:endParaRPr lang="cs-CZ" sz="2400" dirty="0"/>
          </a:p>
        </p:txBody>
      </p:sp>
      <p:pic>
        <p:nvPicPr>
          <p:cNvPr id="29698" name="Picture 2" descr="http://www.fotoalpy.cz/pictures/89-CB003_10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060848"/>
            <a:ext cx="6096000" cy="4067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South</a:t>
            </a:r>
            <a:r>
              <a:rPr lang="cs-CZ" sz="2400" dirty="0" smtClean="0"/>
              <a:t> Bohemian Museum</a:t>
            </a:r>
            <a:endParaRPr lang="cs-CZ" sz="2400" dirty="0"/>
          </a:p>
        </p:txBody>
      </p:sp>
      <p:pic>
        <p:nvPicPr>
          <p:cNvPr id="30722" name="Picture 2" descr="http://www.poznavamesvet.cz/images/obsah/Ceske%20Budejovice/velky/Jihočeské%20muze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988840"/>
            <a:ext cx="62960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Masné krámy –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restaurant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meals</a:t>
            </a:r>
            <a:r>
              <a:rPr lang="cs-CZ" sz="2400" smtClean="0"/>
              <a:t>     and</a:t>
            </a:r>
            <a:r>
              <a:rPr lang="cs-CZ" sz="2400" dirty="0" smtClean="0"/>
              <a:t> </a:t>
            </a:r>
            <a:r>
              <a:rPr lang="cs-CZ" sz="2400" dirty="0" err="1" smtClean="0"/>
              <a:t>beer</a:t>
            </a:r>
            <a:endParaRPr lang="cs-CZ" sz="2400" dirty="0"/>
          </a:p>
        </p:txBody>
      </p:sp>
      <p:pic>
        <p:nvPicPr>
          <p:cNvPr id="24578" name="Picture 2" descr="http://www.hotelgarnicb.cz/galerie/aktuality/1349439213_cs_1213186209_cs__o1_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988840"/>
            <a:ext cx="6029325" cy="4181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Breweries</a:t>
            </a:r>
            <a:r>
              <a:rPr lang="cs-CZ" sz="2400" dirty="0" smtClean="0"/>
              <a:t> – Samson </a:t>
            </a:r>
            <a:r>
              <a:rPr lang="cs-CZ" sz="2400" dirty="0" err="1" smtClean="0"/>
              <a:t>and</a:t>
            </a:r>
            <a:r>
              <a:rPr lang="cs-CZ" sz="2400" dirty="0" smtClean="0"/>
              <a:t> Budvar</a:t>
            </a:r>
            <a:endParaRPr lang="cs-CZ" sz="2400" dirty="0"/>
          </a:p>
        </p:txBody>
      </p:sp>
      <p:pic>
        <p:nvPicPr>
          <p:cNvPr id="31746" name="Picture 2" descr="http://www.marikcb-stavby.cz/files/pivov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1628799"/>
            <a:ext cx="3838241" cy="2880321"/>
          </a:xfrm>
          <a:prstGeom prst="rect">
            <a:avLst/>
          </a:prstGeom>
          <a:noFill/>
        </p:spPr>
      </p:pic>
      <p:pic>
        <p:nvPicPr>
          <p:cNvPr id="31748" name="Picture 4" descr="http://pivni.info/foto/galery806/cbnd-budvar-bude-pris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028684"/>
            <a:ext cx="4899670" cy="3645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dirty="0" smtClean="0"/>
              <a:t>: </a:t>
            </a:r>
            <a:r>
              <a:rPr lang="cs-CZ" dirty="0" smtClean="0"/>
              <a:t>Obrázky </a:t>
            </a:r>
            <a:r>
              <a:rPr lang="cs-CZ" dirty="0" err="1" smtClean="0"/>
              <a:t>Google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268760"/>
            <a:ext cx="4572000" cy="64633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900" dirty="0" smtClean="0">
                <a:hlinkClick r:id="rId2"/>
              </a:rPr>
              <a:t>http://www.</a:t>
            </a:r>
            <a:r>
              <a:rPr lang="cs-CZ" sz="900" dirty="0" err="1" smtClean="0">
                <a:hlinkClick r:id="rId2"/>
              </a:rPr>
              <a:t>google.cz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imgres</a:t>
            </a:r>
            <a:r>
              <a:rPr lang="cs-CZ" sz="900" dirty="0" smtClean="0">
                <a:hlinkClick r:id="rId2"/>
              </a:rPr>
              <a:t>?q=%C4%8Desk%C3%A9+bud%C4%9Bjovice&amp;</a:t>
            </a:r>
            <a:r>
              <a:rPr lang="cs-CZ" sz="900" dirty="0" err="1" smtClean="0">
                <a:hlinkClick r:id="rId2"/>
              </a:rPr>
              <a:t>hl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biw</a:t>
            </a:r>
            <a:r>
              <a:rPr lang="cs-CZ" sz="900" dirty="0" smtClean="0">
                <a:hlinkClick r:id="rId2"/>
              </a:rPr>
              <a:t>=1920&amp;</a:t>
            </a:r>
            <a:r>
              <a:rPr lang="cs-CZ" sz="900" dirty="0" err="1" smtClean="0">
                <a:hlinkClick r:id="rId2"/>
              </a:rPr>
              <a:t>bih</a:t>
            </a:r>
            <a:r>
              <a:rPr lang="cs-CZ" sz="900" dirty="0" smtClean="0">
                <a:hlinkClick r:id="rId2"/>
              </a:rPr>
              <a:t>=979&amp;</a:t>
            </a:r>
            <a:r>
              <a:rPr lang="cs-CZ" sz="900" dirty="0" err="1" smtClean="0">
                <a:hlinkClick r:id="rId2"/>
              </a:rPr>
              <a:t>tbm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isch</a:t>
            </a:r>
            <a:r>
              <a:rPr lang="cs-CZ" sz="900" dirty="0" smtClean="0">
                <a:hlinkClick r:id="rId2"/>
              </a:rPr>
              <a:t>&amp;</a:t>
            </a:r>
            <a:r>
              <a:rPr lang="cs-CZ" sz="900" dirty="0" err="1" smtClean="0">
                <a:hlinkClick r:id="rId2"/>
              </a:rPr>
              <a:t>tbnid</a:t>
            </a:r>
            <a:r>
              <a:rPr lang="cs-CZ" sz="900" dirty="0" smtClean="0">
                <a:hlinkClick r:id="rId2"/>
              </a:rPr>
              <a:t>=</a:t>
            </a:r>
            <a:r>
              <a:rPr lang="cs-CZ" sz="900" dirty="0" err="1" smtClean="0">
                <a:hlinkClick r:id="rId2"/>
              </a:rPr>
              <a:t>ONKfBKEHVFBTgM</a:t>
            </a:r>
            <a:r>
              <a:rPr lang="cs-CZ" sz="900" dirty="0" smtClean="0">
                <a:hlinkClick r:id="rId2"/>
              </a:rPr>
              <a:t>:&amp;</a:t>
            </a:r>
            <a:r>
              <a:rPr lang="cs-CZ" sz="900" dirty="0" err="1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imgrefurl</a:t>
            </a:r>
            <a:r>
              <a:rPr lang="cs-CZ" sz="9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=http</a:t>
            </a:r>
            <a:r>
              <a:rPr lang="cs-CZ" sz="900" dirty="0" smtClean="0">
                <a:hlinkClick r:id="rId2"/>
              </a:rPr>
              <a:t>://tema.novinky.cz/ceske-budejovice&amp;docid=y0A_MSOUtw9h6M&amp;imgurl=http://im.novinky.cz/810/98104-top_foto1-anmrr.jpg&amp;w=600&amp;h=338&amp;ei=vVO3UZnRH8TlswacxYHYBg&amp;zoom=1</a:t>
            </a:r>
            <a:endParaRPr lang="cs-CZ" sz="900" dirty="0"/>
          </a:p>
        </p:txBody>
      </p:sp>
      <p:sp>
        <p:nvSpPr>
          <p:cNvPr id="9" name="Obdélník 8"/>
          <p:cNvSpPr/>
          <p:nvPr/>
        </p:nvSpPr>
        <p:spPr>
          <a:xfrm>
            <a:off x="395536" y="2060848"/>
            <a:ext cx="4572000" cy="63094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3"/>
              </a:rPr>
              <a:t>http://www.</a:t>
            </a:r>
            <a:r>
              <a:rPr lang="cs-CZ" sz="700" dirty="0" err="1" smtClean="0">
                <a:hlinkClick r:id="rId3"/>
              </a:rPr>
              <a:t>google.cz</a:t>
            </a:r>
            <a:r>
              <a:rPr lang="cs-CZ" sz="700" dirty="0" smtClean="0">
                <a:hlinkClick r:id="rId3"/>
              </a:rPr>
              <a:t>/</a:t>
            </a:r>
            <a:r>
              <a:rPr lang="cs-CZ" sz="700" dirty="0" err="1" smtClean="0">
                <a:hlinkClick r:id="rId3"/>
              </a:rPr>
              <a:t>search</a:t>
            </a:r>
            <a:r>
              <a:rPr lang="cs-CZ" sz="700" dirty="0" smtClean="0">
                <a:hlinkClick r:id="rId3"/>
              </a:rPr>
              <a:t>?</a:t>
            </a:r>
            <a:r>
              <a:rPr lang="cs-CZ" sz="700" dirty="0" err="1" smtClean="0">
                <a:hlinkClick r:id="rId3"/>
              </a:rPr>
              <a:t>hl</a:t>
            </a:r>
            <a:r>
              <a:rPr lang="cs-CZ" sz="700" dirty="0" smtClean="0">
                <a:hlinkClick r:id="rId3"/>
              </a:rPr>
              <a:t>=</a:t>
            </a:r>
            <a:r>
              <a:rPr lang="cs-CZ" sz="700" dirty="0" err="1" smtClean="0">
                <a:hlinkClick r:id="rId3"/>
              </a:rPr>
              <a:t>cs</a:t>
            </a:r>
            <a:r>
              <a:rPr lang="cs-CZ" sz="700" dirty="0" smtClean="0">
                <a:hlinkClick r:id="rId3"/>
              </a:rPr>
              <a:t>&amp;</a:t>
            </a:r>
            <a:r>
              <a:rPr lang="cs-CZ" sz="700" dirty="0" err="1" smtClean="0">
                <a:hlinkClick r:id="rId3"/>
              </a:rPr>
              <a:t>site</a:t>
            </a:r>
            <a:r>
              <a:rPr lang="cs-CZ" sz="700" dirty="0" smtClean="0">
                <a:hlinkClick r:id="rId3"/>
              </a:rPr>
              <a:t>=</a:t>
            </a:r>
            <a:r>
              <a:rPr lang="cs-CZ" sz="700" dirty="0" err="1" smtClean="0">
                <a:hlinkClick r:id="rId3"/>
              </a:rPr>
              <a:t>imghp</a:t>
            </a:r>
            <a:r>
              <a:rPr lang="cs-CZ" sz="700" dirty="0" smtClean="0">
                <a:hlinkClick r:id="rId3"/>
              </a:rPr>
              <a:t>&amp;</a:t>
            </a:r>
            <a:r>
              <a:rPr lang="cs-CZ" sz="700" dirty="0" err="1" smtClean="0">
                <a:hlinkClick r:id="rId3"/>
              </a:rPr>
              <a:t>tbm</a:t>
            </a:r>
            <a:r>
              <a:rPr lang="cs-CZ" sz="700" dirty="0" smtClean="0">
                <a:hlinkClick r:id="rId3"/>
              </a:rPr>
              <a:t>=</a:t>
            </a:r>
            <a:r>
              <a:rPr lang="cs-CZ" sz="700" dirty="0" err="1" smtClean="0">
                <a:hlinkClick r:id="rId3"/>
              </a:rPr>
              <a:t>isch</a:t>
            </a:r>
            <a:r>
              <a:rPr lang="cs-CZ" sz="700" dirty="0" smtClean="0">
                <a:hlinkClick r:id="rId3"/>
              </a:rPr>
              <a:t>&amp;</a:t>
            </a:r>
            <a:r>
              <a:rPr lang="cs-CZ" sz="700" dirty="0" err="1" smtClean="0">
                <a:hlinkClick r:id="rId3"/>
              </a:rPr>
              <a:t>source</a:t>
            </a:r>
            <a:r>
              <a:rPr lang="cs-CZ" sz="700" dirty="0" smtClean="0">
                <a:hlinkClick r:id="rId3"/>
              </a:rPr>
              <a:t>=</a:t>
            </a:r>
            <a:r>
              <a:rPr lang="cs-CZ" sz="700" dirty="0" err="1" smtClean="0">
                <a:hlinkClick r:id="rId3"/>
              </a:rPr>
              <a:t>hp</a:t>
            </a:r>
            <a:r>
              <a:rPr lang="cs-CZ" sz="700" dirty="0" smtClean="0">
                <a:hlinkClick r:id="rId3"/>
              </a:rPr>
              <a:t>&amp;</a:t>
            </a:r>
            <a:r>
              <a:rPr lang="cs-CZ" sz="700" dirty="0" err="1" smtClean="0">
                <a:hlinkClick r:id="rId3"/>
              </a:rPr>
              <a:t>biw</a:t>
            </a:r>
            <a:r>
              <a:rPr lang="cs-CZ" sz="700" dirty="0" smtClean="0">
                <a:hlinkClick r:id="rId3"/>
              </a:rPr>
              <a:t>=1920&amp;</a:t>
            </a:r>
            <a:r>
              <a:rPr lang="cs-CZ" sz="700" dirty="0" err="1" smtClean="0">
                <a:hlinkClick r:id="rId3"/>
              </a:rPr>
              <a:t>bih</a:t>
            </a:r>
            <a:r>
              <a:rPr lang="cs-CZ" sz="700" dirty="0" smtClean="0">
                <a:hlinkClick r:id="rId3"/>
              </a:rPr>
              <a:t>=979&amp;q=%C4%8Desk%C3%A9+bud%C4%9Bjovice&amp;</a:t>
            </a:r>
            <a:r>
              <a:rPr lang="cs-CZ" sz="700" dirty="0" err="1" smtClean="0">
                <a:hlinkClick r:id="rId3"/>
              </a:rPr>
              <a:t>oq</a:t>
            </a:r>
            <a:r>
              <a:rPr lang="cs-CZ" sz="700" dirty="0" smtClean="0">
                <a:hlinkClick r:id="rId3"/>
              </a:rPr>
              <a:t>=%C4%8Des&amp;</a:t>
            </a:r>
            <a:r>
              <a:rPr lang="cs-CZ" sz="700" dirty="0" err="1" smtClean="0">
                <a:hlinkClick r:id="rId3"/>
              </a:rPr>
              <a:t>gs</a:t>
            </a:r>
            <a:r>
              <a:rPr lang="cs-CZ" sz="700" dirty="0" smtClean="0">
                <a:hlinkClick r:id="rId3"/>
              </a:rPr>
              <a:t>_l=img.1.5.0l10.1486.2331.0.4366.3.3.0.0.0.0.19.42.3.3.0...0.0.0..1ac.1.16.img.dzfmsNMb214#</a:t>
            </a:r>
            <a:r>
              <a:rPr lang="cs-CZ" sz="700" dirty="0" err="1" smtClean="0">
                <a:hlinkClick r:id="rId3"/>
              </a:rPr>
              <a:t>facrc</a:t>
            </a:r>
            <a:r>
              <a:rPr lang="cs-CZ" sz="700" dirty="0" smtClean="0">
                <a:hlinkClick r:id="rId3"/>
              </a:rPr>
              <a:t>=_&amp;</a:t>
            </a:r>
            <a:r>
              <a:rPr lang="cs-CZ" sz="700" dirty="0" err="1" smtClean="0">
                <a:hlinkClick r:id="rId3"/>
              </a:rPr>
              <a:t>imgrc</a:t>
            </a:r>
            <a:r>
              <a:rPr lang="cs-CZ" sz="700" dirty="0" smtClean="0">
                <a:hlinkClick r:id="rId3"/>
              </a:rPr>
              <a:t>=3tzMhOHgo8xRdM%3A%3BJGsf-q8ZLD25tM%3Bhttp%253A%252F%252Fatominfo.cz%252Fwp-</a:t>
            </a:r>
            <a:r>
              <a:rPr lang="cs-CZ" sz="700" dirty="0" err="1" smtClean="0">
                <a:hlinkClick r:id="rId3"/>
              </a:rPr>
              <a:t>content</a:t>
            </a:r>
            <a:r>
              <a:rPr lang="cs-CZ" sz="700" dirty="0" smtClean="0">
                <a:hlinkClick r:id="rId3"/>
              </a:rPr>
              <a:t>%252Fuploads%252F2011%252F02%252Fbudejky.jpg%3Bhttp%253A%252F%252Fatominfo.cz%252F2011%252F02%252Fcez-</a:t>
            </a:r>
            <a:r>
              <a:rPr lang="cs-CZ" sz="700" dirty="0" err="1" smtClean="0">
                <a:hlinkClick r:id="rId3"/>
              </a:rPr>
              <a:t>ma</a:t>
            </a:r>
            <a:r>
              <a:rPr lang="cs-CZ" sz="700" dirty="0" smtClean="0">
                <a:hlinkClick r:id="rId3"/>
              </a:rPr>
              <a:t>-souhlas-ministerstva-k-</a:t>
            </a:r>
            <a:r>
              <a:rPr lang="cs-CZ" sz="700" dirty="0" err="1" smtClean="0">
                <a:hlinkClick r:id="rId3"/>
              </a:rPr>
              <a:t>dodavkam</a:t>
            </a:r>
            <a:r>
              <a:rPr lang="cs-CZ" sz="700" dirty="0" smtClean="0">
                <a:hlinkClick r:id="rId3"/>
              </a:rPr>
              <a:t>-tepla-z-</a:t>
            </a:r>
            <a:r>
              <a:rPr lang="cs-CZ" sz="700" dirty="0" err="1" smtClean="0">
                <a:hlinkClick r:id="rId3"/>
              </a:rPr>
              <a:t>temelina</a:t>
            </a:r>
            <a:r>
              <a:rPr lang="cs-CZ" sz="700" dirty="0" smtClean="0">
                <a:hlinkClick r:id="rId3"/>
              </a:rPr>
              <a:t>-do-</a:t>
            </a:r>
            <a:r>
              <a:rPr lang="cs-CZ" sz="700" dirty="0" err="1" smtClean="0">
                <a:hlinkClick r:id="rId3"/>
              </a:rPr>
              <a:t>budejovic</a:t>
            </a:r>
            <a:r>
              <a:rPr lang="cs-CZ" sz="700" dirty="0" smtClean="0">
                <a:hlinkClick r:id="rId3"/>
              </a:rPr>
              <a:t>%252F%3B1024%3B768</a:t>
            </a:r>
            <a:endParaRPr lang="cs-CZ" sz="700" dirty="0"/>
          </a:p>
        </p:txBody>
      </p:sp>
      <p:sp>
        <p:nvSpPr>
          <p:cNvPr id="10" name="Obdélník 9"/>
          <p:cNvSpPr/>
          <p:nvPr/>
        </p:nvSpPr>
        <p:spPr>
          <a:xfrm>
            <a:off x="467544" y="2708920"/>
            <a:ext cx="4464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>
                <a:hlinkClick r:id="rId4"/>
              </a:rPr>
              <a:t>http://</a:t>
            </a:r>
            <a:r>
              <a:rPr lang="cs-CZ" sz="600" dirty="0" smtClean="0">
                <a:hlinkClick r:id="rId4"/>
              </a:rPr>
              <a:t>www.</a:t>
            </a:r>
            <a:r>
              <a:rPr lang="cs-CZ" sz="600" dirty="0" err="1" smtClean="0">
                <a:hlinkClick r:id="rId4"/>
              </a:rPr>
              <a:t>google.cz</a:t>
            </a:r>
            <a:r>
              <a:rPr lang="cs-CZ" sz="600" dirty="0" smtClean="0">
                <a:hlinkClick r:id="rId4"/>
              </a:rPr>
              <a:t>/</a:t>
            </a:r>
            <a:r>
              <a:rPr lang="cs-CZ" sz="600" dirty="0" err="1" smtClean="0">
                <a:hlinkClick r:id="rId4"/>
              </a:rPr>
              <a:t>search</a:t>
            </a:r>
            <a:r>
              <a:rPr lang="cs-CZ" sz="600" dirty="0" smtClean="0">
                <a:hlinkClick r:id="rId4"/>
              </a:rPr>
              <a:t>?</a:t>
            </a:r>
            <a:r>
              <a:rPr lang="cs-CZ" sz="600" dirty="0" err="1" smtClean="0">
                <a:hlinkClick r:id="rId4"/>
              </a:rPr>
              <a:t>hl</a:t>
            </a:r>
            <a:r>
              <a:rPr lang="cs-CZ" sz="600" dirty="0" smtClean="0">
                <a:hlinkClick r:id="rId4"/>
              </a:rPr>
              <a:t>=</a:t>
            </a:r>
            <a:r>
              <a:rPr lang="cs-CZ" sz="600" dirty="0" err="1" smtClean="0">
                <a:hlinkClick r:id="rId4"/>
              </a:rPr>
              <a:t>cs</a:t>
            </a:r>
            <a:r>
              <a:rPr lang="cs-CZ" sz="600" dirty="0" smtClean="0">
                <a:hlinkClick r:id="rId4"/>
              </a:rPr>
              <a:t>&amp;</a:t>
            </a:r>
            <a:r>
              <a:rPr lang="cs-CZ" sz="600" dirty="0" err="1" smtClean="0">
                <a:hlinkClick r:id="rId4"/>
              </a:rPr>
              <a:t>site</a:t>
            </a:r>
            <a:r>
              <a:rPr lang="cs-CZ" sz="600" dirty="0" smtClean="0">
                <a:hlinkClick r:id="rId4"/>
              </a:rPr>
              <a:t>=</a:t>
            </a:r>
            <a:r>
              <a:rPr lang="cs-CZ" sz="600" dirty="0" err="1" smtClean="0">
                <a:hlinkClick r:id="rId4"/>
              </a:rPr>
              <a:t>imghp</a:t>
            </a:r>
            <a:r>
              <a:rPr lang="cs-CZ" sz="600" dirty="0" smtClean="0">
                <a:hlinkClick r:id="rId4"/>
              </a:rPr>
              <a:t>&amp;</a:t>
            </a:r>
            <a:r>
              <a:rPr lang="cs-CZ" sz="600" dirty="0" err="1" smtClean="0">
                <a:hlinkClick r:id="rId4"/>
              </a:rPr>
              <a:t>tbm</a:t>
            </a:r>
            <a:r>
              <a:rPr lang="cs-CZ" sz="600" dirty="0" smtClean="0">
                <a:hlinkClick r:id="rId4"/>
              </a:rPr>
              <a:t>=</a:t>
            </a:r>
            <a:r>
              <a:rPr lang="cs-CZ" sz="600" dirty="0" err="1" smtClean="0">
                <a:hlinkClick r:id="rId4"/>
              </a:rPr>
              <a:t>isch</a:t>
            </a:r>
            <a:r>
              <a:rPr lang="cs-CZ" sz="600" dirty="0" smtClean="0">
                <a:hlinkClick r:id="rId4"/>
              </a:rPr>
              <a:t>&amp;</a:t>
            </a:r>
            <a:r>
              <a:rPr lang="cs-CZ" sz="600" dirty="0" err="1" smtClean="0">
                <a:hlinkClick r:id="rId4"/>
              </a:rPr>
              <a:t>source</a:t>
            </a:r>
            <a:r>
              <a:rPr lang="cs-CZ" sz="600" dirty="0" smtClean="0">
                <a:hlinkClick r:id="rId4"/>
              </a:rPr>
              <a:t>=</a:t>
            </a:r>
            <a:r>
              <a:rPr lang="cs-CZ" sz="600" dirty="0" err="1" smtClean="0">
                <a:hlinkClick r:id="rId4"/>
              </a:rPr>
              <a:t>hp</a:t>
            </a:r>
            <a:r>
              <a:rPr lang="cs-CZ" sz="600" dirty="0" smtClean="0">
                <a:hlinkClick r:id="rId4"/>
              </a:rPr>
              <a:t>&amp;</a:t>
            </a:r>
            <a:r>
              <a:rPr lang="cs-CZ" sz="600" dirty="0" err="1" smtClean="0">
                <a:hlinkClick r:id="rId4"/>
              </a:rPr>
              <a:t>biw</a:t>
            </a:r>
            <a:r>
              <a:rPr lang="cs-CZ" sz="600" dirty="0" smtClean="0">
                <a:hlinkClick r:id="rId4"/>
              </a:rPr>
              <a:t>=1920&amp;</a:t>
            </a:r>
            <a:r>
              <a:rPr lang="cs-CZ" sz="600" dirty="0" err="1" smtClean="0">
                <a:hlinkClick r:id="rId4"/>
              </a:rPr>
              <a:t>bih</a:t>
            </a:r>
            <a:r>
              <a:rPr lang="cs-CZ" sz="600" dirty="0" smtClean="0">
                <a:hlinkClick r:id="rId4"/>
              </a:rPr>
              <a:t>=979&amp;q</a:t>
            </a:r>
            <a:r>
              <a:rPr lang="cs-CZ" sz="800" dirty="0" smtClean="0">
                <a:hlinkClick r:id="rId4"/>
              </a:rPr>
              <a:t>=%C4%8Desk%C3%A9+bud%C4%9Bjovice&amp;</a:t>
            </a:r>
            <a:r>
              <a:rPr lang="cs-CZ" sz="800" dirty="0" err="1" smtClean="0">
                <a:hlinkClick r:id="rId4"/>
              </a:rPr>
              <a:t>oq</a:t>
            </a:r>
            <a:r>
              <a:rPr lang="cs-CZ" sz="800" dirty="0" smtClean="0">
                <a:hlinkClick r:id="rId4"/>
              </a:rPr>
              <a:t>=%C4%8Des&amp;</a:t>
            </a:r>
            <a:r>
              <a:rPr lang="cs-CZ" sz="800" dirty="0" err="1" smtClean="0">
                <a:hlinkClick r:id="rId4"/>
              </a:rPr>
              <a:t>gs</a:t>
            </a:r>
            <a:r>
              <a:rPr lang="cs-CZ" sz="800" dirty="0" smtClean="0">
                <a:hlinkClick r:id="rId4"/>
              </a:rPr>
              <a:t>_l=img.1.5.0l10.4421.7235.0.9534.3.3.0.0.0.0.556.1406.2-1j5-2.3.0...0.0.0..1ac.1.16.img.nFawdCSjp_0#</a:t>
            </a:r>
            <a:r>
              <a:rPr lang="cs-CZ" sz="800" dirty="0" err="1" smtClean="0">
                <a:hlinkClick r:id="rId4"/>
              </a:rPr>
              <a:t>facrc</a:t>
            </a:r>
            <a:r>
              <a:rPr lang="cs-CZ" sz="800" dirty="0" smtClean="0">
                <a:hlinkClick r:id="rId4"/>
              </a:rPr>
              <a:t>=_&amp;</a:t>
            </a:r>
            <a:r>
              <a:rPr lang="cs-CZ" sz="800" dirty="0" err="1" smtClean="0">
                <a:hlinkClick r:id="rId4"/>
              </a:rPr>
              <a:t>imgrc</a:t>
            </a:r>
            <a:r>
              <a:rPr lang="cs-CZ" sz="800" dirty="0" smtClean="0">
                <a:hlinkClick r:id="rId4"/>
              </a:rPr>
              <a:t>=2ax5lZMJVJ5mrM%3A%3B4vY_ZJDwpj7qXM%3Bhttp%253A%252F%252Fwww.student.blek.cz%252F2013d%252Fstudenovskaterezie%252FWebSite7%252Fpictures%252Fceske1.jpg%3Bhttp%253A%252F%252Fwww.student.blek.cz%252F2013d%252Fstudenovskaterezie%252FWebSite7%252F%3B600%3B449</a:t>
            </a:r>
            <a:endParaRPr lang="cs-CZ" sz="800" dirty="0"/>
          </a:p>
        </p:txBody>
      </p:sp>
      <p:sp>
        <p:nvSpPr>
          <p:cNvPr id="11" name="Obdélník 10"/>
          <p:cNvSpPr/>
          <p:nvPr/>
        </p:nvSpPr>
        <p:spPr>
          <a:xfrm>
            <a:off x="467544" y="3573016"/>
            <a:ext cx="451824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www.</a:t>
            </a:r>
            <a:r>
              <a:rPr lang="cs-CZ" sz="900" dirty="0" err="1" smtClean="0">
                <a:hlinkClick r:id="rId4"/>
              </a:rPr>
              <a:t>google.cz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search</a:t>
            </a:r>
            <a:r>
              <a:rPr lang="cs-CZ" sz="900" dirty="0" smtClean="0">
                <a:hlinkClick r:id="rId4"/>
              </a:rPr>
              <a:t>?</a:t>
            </a:r>
            <a:r>
              <a:rPr lang="cs-CZ" sz="900" dirty="0" err="1" smtClean="0">
                <a:hlinkClick r:id="rId4"/>
              </a:rPr>
              <a:t>hl</a:t>
            </a:r>
            <a:r>
              <a:rPr lang="cs-CZ" sz="900" dirty="0" smtClean="0">
                <a:hlinkClick r:id="rId4"/>
              </a:rPr>
              <a:t>=</a:t>
            </a:r>
            <a:r>
              <a:rPr lang="cs-CZ" sz="900" dirty="0" err="1" smtClean="0">
                <a:hlinkClick r:id="rId4"/>
              </a:rPr>
              <a:t>cs</a:t>
            </a:r>
            <a:r>
              <a:rPr lang="cs-CZ" sz="900" dirty="0" smtClean="0">
                <a:hlinkClick r:id="rId4"/>
              </a:rPr>
              <a:t>&amp;</a:t>
            </a:r>
            <a:r>
              <a:rPr lang="cs-CZ" sz="900" dirty="0" err="1" smtClean="0">
                <a:hlinkClick r:id="rId4"/>
              </a:rPr>
              <a:t>site</a:t>
            </a:r>
            <a:r>
              <a:rPr lang="cs-CZ" sz="900" dirty="0" smtClean="0">
                <a:hlinkClick r:id="rId4"/>
              </a:rPr>
              <a:t>=</a:t>
            </a:r>
            <a:r>
              <a:rPr lang="cs-CZ" sz="900" dirty="0" err="1" smtClean="0">
                <a:hlinkClick r:id="rId4"/>
              </a:rPr>
              <a:t>imghp</a:t>
            </a:r>
            <a:r>
              <a:rPr lang="cs-CZ" sz="900" dirty="0" smtClean="0">
                <a:hlinkClick r:id="rId4"/>
              </a:rPr>
              <a:t>&amp;</a:t>
            </a:r>
            <a:r>
              <a:rPr lang="cs-CZ" sz="900" dirty="0" err="1" smtClean="0">
                <a:hlinkClick r:id="rId4"/>
              </a:rPr>
              <a:t>tbm</a:t>
            </a:r>
            <a:r>
              <a:rPr lang="cs-CZ" sz="900" dirty="0" smtClean="0">
                <a:hlinkClick r:id="rId4"/>
              </a:rPr>
              <a:t>=</a:t>
            </a:r>
            <a:r>
              <a:rPr lang="cs-CZ" sz="900" dirty="0" err="1" smtClean="0">
                <a:hlinkClick r:id="rId4"/>
              </a:rPr>
              <a:t>isch</a:t>
            </a:r>
            <a:r>
              <a:rPr lang="cs-CZ" sz="900" dirty="0" smtClean="0">
                <a:hlinkClick r:id="rId4"/>
              </a:rPr>
              <a:t>&amp;</a:t>
            </a:r>
            <a:r>
              <a:rPr lang="cs-CZ" sz="900" dirty="0" err="1" smtClean="0">
                <a:hlinkClick r:id="rId4"/>
              </a:rPr>
              <a:t>source</a:t>
            </a:r>
            <a:r>
              <a:rPr lang="cs-CZ" sz="900" dirty="0" smtClean="0">
                <a:hlinkClick r:id="rId4"/>
              </a:rPr>
              <a:t>=</a:t>
            </a:r>
            <a:r>
              <a:rPr lang="cs-CZ" sz="900" dirty="0" err="1" smtClean="0">
                <a:hlinkClick r:id="rId4"/>
              </a:rPr>
              <a:t>hp</a:t>
            </a:r>
            <a:r>
              <a:rPr lang="cs-CZ" sz="900" dirty="0" smtClean="0">
                <a:hlinkClick r:id="rId4"/>
              </a:rPr>
              <a:t>&amp;</a:t>
            </a:r>
            <a:r>
              <a:rPr lang="cs-CZ" sz="900" dirty="0" err="1" smtClean="0">
                <a:hlinkClick r:id="rId4"/>
              </a:rPr>
              <a:t>biw</a:t>
            </a:r>
            <a:r>
              <a:rPr lang="cs-CZ" sz="900" dirty="0" smtClean="0">
                <a:hlinkClick r:id="rId4"/>
              </a:rPr>
              <a:t>=1920&amp;</a:t>
            </a:r>
            <a:r>
              <a:rPr lang="cs-CZ" sz="900" dirty="0" err="1" smtClean="0">
                <a:hlinkClick r:id="rId4"/>
              </a:rPr>
              <a:t>bih</a:t>
            </a:r>
            <a:r>
              <a:rPr lang="cs-CZ" sz="900" dirty="0" smtClean="0">
                <a:hlinkClick r:id="rId4"/>
              </a:rPr>
              <a:t>=979&amp;q</a:t>
            </a:r>
            <a:r>
              <a:rPr lang="cs-CZ" sz="800" dirty="0" smtClean="0">
                <a:hlinkClick r:id="rId4"/>
              </a:rPr>
              <a:t>=%C4%8Desk%C3%A9+bud%C4%9Bjovice&amp;</a:t>
            </a:r>
            <a:r>
              <a:rPr lang="cs-CZ" sz="800" dirty="0" err="1" smtClean="0">
                <a:hlinkClick r:id="rId4"/>
              </a:rPr>
              <a:t>oq</a:t>
            </a:r>
            <a:r>
              <a:rPr lang="cs-CZ" sz="800" dirty="0" smtClean="0">
                <a:hlinkClick r:id="rId4"/>
              </a:rPr>
              <a:t>=%C4%8Des&amp;</a:t>
            </a:r>
            <a:r>
              <a:rPr lang="cs-CZ" sz="800" dirty="0" err="1" smtClean="0">
                <a:hlinkClick r:id="rId4"/>
              </a:rPr>
              <a:t>gs</a:t>
            </a:r>
            <a:r>
              <a:rPr lang="cs-CZ" sz="800" dirty="0" smtClean="0">
                <a:hlinkClick r:id="rId4"/>
              </a:rPr>
              <a:t>_l=img.1.5.0l10.4421.7235.0.9534.3.3.0.0.0.0.556.1406.2-1j5-2.3.0...0.0.0..1ac.1.16.img.nFawdCSjp_0#</a:t>
            </a:r>
            <a:r>
              <a:rPr lang="cs-CZ" sz="800" dirty="0" err="1" smtClean="0">
                <a:hlinkClick r:id="rId4"/>
              </a:rPr>
              <a:t>facrc</a:t>
            </a:r>
            <a:r>
              <a:rPr lang="cs-CZ" sz="800" dirty="0" smtClean="0">
                <a:hlinkClick r:id="rId4"/>
              </a:rPr>
              <a:t>=_&amp;</a:t>
            </a:r>
            <a:r>
              <a:rPr lang="cs-CZ" sz="800" dirty="0" err="1" smtClean="0">
                <a:hlinkClick r:id="rId4"/>
              </a:rPr>
              <a:t>imgrc</a:t>
            </a:r>
            <a:r>
              <a:rPr lang="cs-CZ" sz="800" dirty="0" smtClean="0">
                <a:hlinkClick r:id="rId4"/>
              </a:rPr>
              <a:t>=2ax5lZMJVJ5mrM%3A%3B4vY_ZJDwpj7qXM%3Bhttp%253A%252F%252Fwww.student.blek.cz%252F2013d%252Fstudenovskaterezie%252FWebSite7%252Fpictures%252Fceske1.jpg%3Bhttp%253A%252F%252Fwww.student.blek.cz%252F2013d%252Fstudenovskaterezie%252FWebSite7%252F%3B600%3B449</a:t>
            </a:r>
            <a:endParaRPr lang="cs-CZ" sz="800" dirty="0"/>
          </a:p>
        </p:txBody>
      </p:sp>
      <p:sp>
        <p:nvSpPr>
          <p:cNvPr id="12" name="Obdélník 11"/>
          <p:cNvSpPr/>
          <p:nvPr/>
        </p:nvSpPr>
        <p:spPr>
          <a:xfrm>
            <a:off x="467544" y="4581128"/>
            <a:ext cx="4572000" cy="8463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4"/>
              </a:rPr>
              <a:t>http://www.</a:t>
            </a:r>
            <a:r>
              <a:rPr lang="cs-CZ" sz="700" dirty="0" err="1" smtClean="0">
                <a:hlinkClick r:id="rId4"/>
              </a:rPr>
              <a:t>google.cz</a:t>
            </a:r>
            <a:r>
              <a:rPr lang="cs-CZ" sz="700" dirty="0" smtClean="0">
                <a:hlinkClick r:id="rId4"/>
              </a:rPr>
              <a:t>/</a:t>
            </a:r>
            <a:r>
              <a:rPr lang="cs-CZ" sz="700" dirty="0" err="1" smtClean="0">
                <a:hlinkClick r:id="rId4"/>
              </a:rPr>
              <a:t>search</a:t>
            </a:r>
            <a:r>
              <a:rPr lang="cs-CZ" sz="700" dirty="0" smtClean="0">
                <a:hlinkClick r:id="rId4"/>
              </a:rPr>
              <a:t>?</a:t>
            </a:r>
            <a:r>
              <a:rPr lang="cs-CZ" sz="700" dirty="0" err="1" smtClean="0">
                <a:hlinkClick r:id="rId4"/>
              </a:rPr>
              <a:t>hl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cs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site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imghp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tbm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isch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source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biw</a:t>
            </a:r>
            <a:r>
              <a:rPr lang="cs-CZ" sz="700" dirty="0" smtClean="0">
                <a:hlinkClick r:id="rId4"/>
              </a:rPr>
              <a:t>=1920&amp;</a:t>
            </a:r>
            <a:r>
              <a:rPr lang="cs-CZ" sz="700" dirty="0" err="1" smtClean="0">
                <a:hlinkClick r:id="rId4"/>
              </a:rPr>
              <a:t>bih</a:t>
            </a:r>
            <a:r>
              <a:rPr lang="cs-CZ" sz="700" dirty="0" smtClean="0">
                <a:hlinkClick r:id="rId4"/>
              </a:rPr>
              <a:t>=979&amp;q=%C4%8Desk%C3%A9+bud%C4%9Bjovice&amp;</a:t>
            </a:r>
            <a:r>
              <a:rPr lang="cs-CZ" sz="700" dirty="0" err="1" smtClean="0">
                <a:hlinkClick r:id="rId4"/>
              </a:rPr>
              <a:t>oq</a:t>
            </a:r>
            <a:r>
              <a:rPr lang="cs-CZ" sz="700" dirty="0" smtClean="0">
                <a:hlinkClick r:id="rId4"/>
              </a:rPr>
              <a:t>=%C4%8Des&amp;</a:t>
            </a:r>
            <a:r>
              <a:rPr lang="cs-CZ" sz="700" dirty="0" err="1" smtClean="0">
                <a:hlinkClick r:id="rId4"/>
              </a:rPr>
              <a:t>gs</a:t>
            </a:r>
            <a:r>
              <a:rPr lang="cs-CZ" sz="700" dirty="0" smtClean="0">
                <a:hlinkClick r:id="rId4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4"/>
              </a:rPr>
              <a:t>hl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cs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site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imghp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tbm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isch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sa</a:t>
            </a:r>
            <a:r>
              <a:rPr lang="cs-CZ" sz="700" dirty="0" smtClean="0">
                <a:hlinkClick r:id="rId4"/>
              </a:rPr>
              <a:t>=1&amp;q=%C4%8Desk%C3%A9+bud%C4%9Bjovice&amp;</a:t>
            </a:r>
            <a:r>
              <a:rPr lang="cs-CZ" sz="700" dirty="0" err="1" smtClean="0">
                <a:hlinkClick r:id="rId4"/>
              </a:rPr>
              <a:t>oq</a:t>
            </a:r>
            <a:r>
              <a:rPr lang="cs-CZ" sz="700" dirty="0" smtClean="0">
                <a:hlinkClick r:id="rId4"/>
              </a:rPr>
              <a:t>=%C4%8Desk%C3%A9+bud%C4%9Bjovice&amp;</a:t>
            </a:r>
            <a:r>
              <a:rPr lang="cs-CZ" sz="700" dirty="0" err="1" smtClean="0">
                <a:hlinkClick r:id="rId4"/>
              </a:rPr>
              <a:t>gs</a:t>
            </a:r>
            <a:r>
              <a:rPr lang="cs-CZ" sz="700" dirty="0" smtClean="0">
                <a:hlinkClick r:id="rId4"/>
              </a:rPr>
              <a:t>_l=img.12...0.0.2.130600.0.0.0.0.0.0.0.0..0.0...0.0.0..1c..16.img.nqbaHpwjUM0&amp;bav=on.2,</a:t>
            </a:r>
            <a:r>
              <a:rPr lang="cs-CZ" sz="700" dirty="0" err="1" smtClean="0">
                <a:hlinkClick r:id="rId4"/>
              </a:rPr>
              <a:t>or.r</a:t>
            </a:r>
            <a:r>
              <a:rPr lang="cs-CZ" sz="700" dirty="0" smtClean="0">
                <a:hlinkClick r:id="rId4"/>
              </a:rPr>
              <a:t>_</a:t>
            </a:r>
            <a:r>
              <a:rPr lang="cs-CZ" sz="700" dirty="0" err="1" smtClean="0">
                <a:hlinkClick r:id="rId4"/>
              </a:rPr>
              <a:t>qf</a:t>
            </a:r>
            <a:r>
              <a:rPr lang="cs-CZ" sz="700" dirty="0" smtClean="0">
                <a:hlinkClick r:id="rId4"/>
              </a:rPr>
              <a:t>.&amp;</a:t>
            </a:r>
            <a:r>
              <a:rPr lang="cs-CZ" sz="700" dirty="0" err="1" smtClean="0">
                <a:hlinkClick r:id="rId4"/>
              </a:rPr>
              <a:t>bvm</a:t>
            </a:r>
            <a:r>
              <a:rPr lang="cs-CZ" sz="700" dirty="0" smtClean="0">
                <a:hlinkClick r:id="rId4"/>
              </a:rPr>
              <a:t>=bv.47534661,</a:t>
            </a:r>
            <a:r>
              <a:rPr lang="cs-CZ" sz="700" dirty="0" err="1" smtClean="0">
                <a:hlinkClick r:id="rId4"/>
              </a:rPr>
              <a:t>d.Yms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fp</a:t>
            </a:r>
            <a:r>
              <a:rPr lang="cs-CZ" sz="700" dirty="0" smtClean="0">
                <a:hlinkClick r:id="rId4"/>
              </a:rPr>
              <a:t>=cb7f9e3fa87f6193&amp;</a:t>
            </a:r>
            <a:r>
              <a:rPr lang="cs-CZ" sz="700" dirty="0" err="1" smtClean="0">
                <a:hlinkClick r:id="rId4"/>
              </a:rPr>
              <a:t>biw</a:t>
            </a:r>
            <a:r>
              <a:rPr lang="cs-CZ" sz="700" dirty="0" smtClean="0">
                <a:hlinkClick r:id="rId4"/>
              </a:rPr>
              <a:t>=1920&amp;</a:t>
            </a:r>
            <a:r>
              <a:rPr lang="cs-CZ" sz="700" dirty="0" err="1" smtClean="0">
                <a:hlinkClick r:id="rId4"/>
              </a:rPr>
              <a:t>bih</a:t>
            </a:r>
            <a:r>
              <a:rPr lang="cs-CZ" sz="700" dirty="0" smtClean="0">
                <a:hlinkClick r:id="rId4"/>
              </a:rPr>
              <a:t>=979&amp;</a:t>
            </a:r>
            <a:r>
              <a:rPr lang="cs-CZ" sz="700" dirty="0" err="1" smtClean="0">
                <a:hlinkClick r:id="rId4"/>
              </a:rPr>
              <a:t>facrc</a:t>
            </a:r>
            <a:r>
              <a:rPr lang="cs-CZ" sz="700" dirty="0" smtClean="0">
                <a:hlinkClick r:id="rId4"/>
              </a:rPr>
              <a:t>=_&amp;</a:t>
            </a:r>
            <a:r>
              <a:rPr lang="cs-CZ" sz="700" dirty="0" err="1" smtClean="0">
                <a:hlinkClick r:id="rId4"/>
              </a:rPr>
              <a:t>imgrc</a:t>
            </a:r>
            <a:r>
              <a:rPr lang="cs-CZ" sz="700" dirty="0" smtClean="0">
                <a:hlinkClick r:id="rId4"/>
              </a:rPr>
              <a:t>=62RRuSOg0ARIeM%3A%3BYpikIBwcLCH3hM%3Bhttp%253A%252F%252Fwww.kostelycz.cz%252Ffoto%252F18budejicem.jpg%3Bhttp%253A%252F%252Fwww.kostelycz.cz%252Fokresy%252Fbudejice.htm%3B579%3B466</a:t>
            </a:r>
            <a:endParaRPr lang="cs-CZ" sz="700" dirty="0"/>
          </a:p>
        </p:txBody>
      </p:sp>
      <p:sp>
        <p:nvSpPr>
          <p:cNvPr id="13" name="Obdélník 12"/>
          <p:cNvSpPr/>
          <p:nvPr/>
        </p:nvSpPr>
        <p:spPr>
          <a:xfrm>
            <a:off x="467544" y="5445224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4"/>
              </a:rPr>
              <a:t>http://www.</a:t>
            </a:r>
            <a:r>
              <a:rPr lang="cs-CZ" sz="700" dirty="0" err="1" smtClean="0">
                <a:hlinkClick r:id="rId4"/>
              </a:rPr>
              <a:t>google.cz</a:t>
            </a:r>
            <a:r>
              <a:rPr lang="cs-CZ" sz="700" dirty="0" smtClean="0">
                <a:hlinkClick r:id="rId4"/>
              </a:rPr>
              <a:t>/</a:t>
            </a:r>
            <a:r>
              <a:rPr lang="cs-CZ" sz="700" dirty="0" err="1" smtClean="0">
                <a:hlinkClick r:id="rId4"/>
              </a:rPr>
              <a:t>search</a:t>
            </a:r>
            <a:r>
              <a:rPr lang="cs-CZ" sz="700" dirty="0" smtClean="0">
                <a:hlinkClick r:id="rId4"/>
              </a:rPr>
              <a:t>?</a:t>
            </a:r>
            <a:r>
              <a:rPr lang="cs-CZ" sz="700" dirty="0" err="1" smtClean="0">
                <a:hlinkClick r:id="rId4"/>
              </a:rPr>
              <a:t>hl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cs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site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imghp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tbm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isch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source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biw</a:t>
            </a:r>
            <a:r>
              <a:rPr lang="cs-CZ" sz="700" dirty="0" smtClean="0">
                <a:hlinkClick r:id="rId4"/>
              </a:rPr>
              <a:t>=1920&amp;</a:t>
            </a:r>
            <a:r>
              <a:rPr lang="cs-CZ" sz="700" dirty="0" err="1" smtClean="0">
                <a:hlinkClick r:id="rId4"/>
              </a:rPr>
              <a:t>bih</a:t>
            </a:r>
            <a:r>
              <a:rPr lang="cs-CZ" sz="700" dirty="0" smtClean="0">
                <a:hlinkClick r:id="rId4"/>
              </a:rPr>
              <a:t>=979&amp;q=%C4%8Desk%C3%A9+bud%C4%9Bjovice&amp;</a:t>
            </a:r>
            <a:r>
              <a:rPr lang="cs-CZ" sz="700" dirty="0" err="1" smtClean="0">
                <a:hlinkClick r:id="rId4"/>
              </a:rPr>
              <a:t>oq</a:t>
            </a:r>
            <a:r>
              <a:rPr lang="cs-CZ" sz="700" dirty="0" smtClean="0">
                <a:hlinkClick r:id="rId4"/>
              </a:rPr>
              <a:t>=%C4%8Des&amp;</a:t>
            </a:r>
            <a:r>
              <a:rPr lang="cs-CZ" sz="700" dirty="0" err="1" smtClean="0">
                <a:hlinkClick r:id="rId4"/>
              </a:rPr>
              <a:t>gs</a:t>
            </a:r>
            <a:r>
              <a:rPr lang="cs-CZ" sz="700" dirty="0" smtClean="0">
                <a:hlinkClick r:id="rId4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4"/>
              </a:rPr>
              <a:t>hl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cs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site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imghp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tbm</a:t>
            </a:r>
            <a:r>
              <a:rPr lang="cs-CZ" sz="700" dirty="0" smtClean="0">
                <a:hlinkClick r:id="rId4"/>
              </a:rPr>
              <a:t>=</a:t>
            </a:r>
            <a:r>
              <a:rPr lang="cs-CZ" sz="700" dirty="0" err="1" smtClean="0">
                <a:hlinkClick r:id="rId4"/>
              </a:rPr>
              <a:t>isch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sa</a:t>
            </a:r>
            <a:r>
              <a:rPr lang="cs-CZ" sz="700" dirty="0" smtClean="0">
                <a:hlinkClick r:id="rId4"/>
              </a:rPr>
              <a:t>=1&amp;q=%C4%8Desk%C3%A9+bud%C4%9Bjovice+</a:t>
            </a:r>
            <a:r>
              <a:rPr lang="cs-CZ" sz="700" dirty="0" err="1" smtClean="0">
                <a:hlinkClick r:id="rId4"/>
              </a:rPr>
              <a:t>pansk</a:t>
            </a:r>
            <a:r>
              <a:rPr lang="cs-CZ" sz="700" dirty="0" smtClean="0">
                <a:hlinkClick r:id="rId4"/>
              </a:rPr>
              <a:t>%C3%A1+ulice&amp;</a:t>
            </a:r>
            <a:r>
              <a:rPr lang="cs-CZ" sz="700" dirty="0" err="1" smtClean="0">
                <a:hlinkClick r:id="rId4"/>
              </a:rPr>
              <a:t>oq</a:t>
            </a:r>
            <a:r>
              <a:rPr lang="cs-CZ" sz="700" dirty="0" smtClean="0">
                <a:hlinkClick r:id="rId4"/>
              </a:rPr>
              <a:t>=%C4%8Desk%C3%A9+bud%C4%9Bjovice+</a:t>
            </a:r>
            <a:r>
              <a:rPr lang="cs-CZ" sz="700" dirty="0" err="1" smtClean="0">
                <a:hlinkClick r:id="rId4"/>
              </a:rPr>
              <a:t>pansk</a:t>
            </a:r>
            <a:r>
              <a:rPr lang="cs-CZ" sz="700" dirty="0" smtClean="0">
                <a:hlinkClick r:id="rId4"/>
              </a:rPr>
              <a:t>%C3%A1+ulice&amp;</a:t>
            </a:r>
            <a:r>
              <a:rPr lang="cs-CZ" sz="700" dirty="0" err="1" smtClean="0">
                <a:hlinkClick r:id="rId4"/>
              </a:rPr>
              <a:t>gs</a:t>
            </a:r>
            <a:r>
              <a:rPr lang="cs-CZ" sz="700" dirty="0" smtClean="0">
                <a:hlinkClick r:id="rId4"/>
              </a:rPr>
              <a:t>_l=img.12...230156.238534.4.241058.13.13.0.0.0.0.640.5059.2j0j2j3j1j5.13.0...0.0.0..1c.1.16.img.JRZLwBNh1vw&amp;bav=on.2,</a:t>
            </a:r>
            <a:r>
              <a:rPr lang="cs-CZ" sz="700" dirty="0" err="1" smtClean="0">
                <a:hlinkClick r:id="rId4"/>
              </a:rPr>
              <a:t>or.r</a:t>
            </a:r>
            <a:r>
              <a:rPr lang="cs-CZ" sz="700" dirty="0" smtClean="0">
                <a:hlinkClick r:id="rId4"/>
              </a:rPr>
              <a:t>_</a:t>
            </a:r>
            <a:r>
              <a:rPr lang="cs-CZ" sz="700" dirty="0" err="1" smtClean="0">
                <a:hlinkClick r:id="rId4"/>
              </a:rPr>
              <a:t>qf</a:t>
            </a:r>
            <a:r>
              <a:rPr lang="cs-CZ" sz="700" dirty="0" smtClean="0">
                <a:hlinkClick r:id="rId4"/>
              </a:rPr>
              <a:t>.&amp;</a:t>
            </a:r>
            <a:r>
              <a:rPr lang="cs-CZ" sz="700" dirty="0" err="1" smtClean="0">
                <a:hlinkClick r:id="rId4"/>
              </a:rPr>
              <a:t>bvm</a:t>
            </a:r>
            <a:r>
              <a:rPr lang="cs-CZ" sz="700" dirty="0" smtClean="0">
                <a:hlinkClick r:id="rId4"/>
              </a:rPr>
              <a:t>=bv.47534661,</a:t>
            </a:r>
            <a:r>
              <a:rPr lang="cs-CZ" sz="700" dirty="0" err="1" smtClean="0">
                <a:hlinkClick r:id="rId4"/>
              </a:rPr>
              <a:t>d.Yms</a:t>
            </a:r>
            <a:r>
              <a:rPr lang="cs-CZ" sz="700" dirty="0" smtClean="0">
                <a:hlinkClick r:id="rId4"/>
              </a:rPr>
              <a:t>&amp;</a:t>
            </a:r>
            <a:r>
              <a:rPr lang="cs-CZ" sz="700" dirty="0" err="1" smtClean="0">
                <a:hlinkClick r:id="rId4"/>
              </a:rPr>
              <a:t>fp</a:t>
            </a:r>
            <a:r>
              <a:rPr lang="cs-CZ" sz="700" dirty="0" smtClean="0">
                <a:hlinkClick r:id="rId4"/>
              </a:rPr>
              <a:t>=cb7f9e3fa87f6193&amp;</a:t>
            </a:r>
            <a:r>
              <a:rPr lang="cs-CZ" sz="700" dirty="0" err="1" smtClean="0">
                <a:hlinkClick r:id="rId4"/>
              </a:rPr>
              <a:t>biw</a:t>
            </a:r>
            <a:r>
              <a:rPr lang="cs-CZ" sz="700" dirty="0" smtClean="0">
                <a:hlinkClick r:id="rId4"/>
              </a:rPr>
              <a:t>=1920&amp;</a:t>
            </a:r>
            <a:r>
              <a:rPr lang="cs-CZ" sz="700" dirty="0" err="1" smtClean="0">
                <a:hlinkClick r:id="rId4"/>
              </a:rPr>
              <a:t>bih</a:t>
            </a:r>
            <a:r>
              <a:rPr lang="cs-CZ" sz="700" dirty="0" smtClean="0">
                <a:hlinkClick r:id="rId4"/>
              </a:rPr>
              <a:t>=979&amp;</a:t>
            </a:r>
            <a:r>
              <a:rPr lang="cs-CZ" sz="700" dirty="0" err="1" smtClean="0">
                <a:hlinkClick r:id="rId4"/>
              </a:rPr>
              <a:t>facrc</a:t>
            </a:r>
            <a:r>
              <a:rPr lang="cs-CZ" sz="700" dirty="0" smtClean="0">
                <a:hlinkClick r:id="rId4"/>
              </a:rPr>
              <a:t>=_&amp;</a:t>
            </a:r>
            <a:r>
              <a:rPr lang="cs-CZ" sz="700" dirty="0" err="1" smtClean="0">
                <a:hlinkClick r:id="rId4"/>
              </a:rPr>
              <a:t>imgrc</a:t>
            </a:r>
            <a:r>
              <a:rPr lang="cs-CZ" sz="700" dirty="0" smtClean="0">
                <a:hlinkClick r:id="rId4"/>
              </a:rPr>
              <a:t>=50tcf3I2K_bj9M%3A%3Blb6oiWuMrbn6AM%3Bhttp%253A%252F%252Fwww.poznavamesvet.cz%252Fimages%252Fobsah%252FCeske%252520Budejovice%252Fvelky%252FPansk%25C3%25A1%252520ulice%252520a%252520Raben%25C5%25A1tejnsk%25C3%25A1%252520v%25C4%259B%25C5%25BE.jpg%3Bhttp%253A%252F%252Fwww.poznavamesvet.cz%252Fceske_</a:t>
            </a:r>
            <a:r>
              <a:rPr lang="cs-CZ" sz="700" dirty="0" err="1" smtClean="0">
                <a:hlinkClick r:id="rId4"/>
              </a:rPr>
              <a:t>budejovice.html</a:t>
            </a:r>
            <a:r>
              <a:rPr lang="cs-CZ" sz="700" dirty="0" smtClean="0">
                <a:hlinkClick r:id="rId4"/>
              </a:rPr>
              <a:t>%3B1500%3B2250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260648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=1&amp;q=%C4%8Desk%C3%A9+bud%C4%9Bjovice+rab%C5%A1tejnsk%C3%A1+v%C4%9B%C5%BE&amp;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=%C4%8Desk%C3%A9+bud%C4%9Bjovice+rab%C5%A1tejnsk%C3%A1+v%C4%9B%C5%BE&amp;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_l=img.12...42188.49967.8.52182.16.16.0.0.0.0.1087.5091.5j1j4j0j1j4j0j1.16.0...0.0.0..1c.1.16.img.YZi9lWQ1NnY&amp;bav=on.2,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=rkW1J2_iUa4kLM%3A%3BD_wUcvt8aTuIyM%3Bhttp%253A%252F%252Fwww.turistika.cz%252Ffoto%252F6871%252F676%252Fth_fR5Qfull_20693.jpg%3Bhttp%253A%252F%252Fwww.turistika.cz%252Ffotogalerie%252F676%252Fceske-</a:t>
            </a:r>
            <a:r>
              <a:rPr lang="cs-CZ" sz="700" dirty="0" err="1" smtClean="0">
                <a:hlinkClick r:id="rId2"/>
              </a:rPr>
              <a:t>budejovice</a:t>
            </a:r>
            <a:r>
              <a:rPr lang="cs-CZ" sz="700" dirty="0" smtClean="0">
                <a:hlinkClick r:id="rId2"/>
              </a:rPr>
              <a:t>%3B200%3B266</a:t>
            </a:r>
            <a:endParaRPr lang="cs-CZ" sz="700" dirty="0"/>
          </a:p>
        </p:txBody>
      </p:sp>
      <p:sp>
        <p:nvSpPr>
          <p:cNvPr id="6" name="Obdélník 5"/>
          <p:cNvSpPr/>
          <p:nvPr/>
        </p:nvSpPr>
        <p:spPr>
          <a:xfrm>
            <a:off x="323528" y="141277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</a:t>
            </a:r>
            <a:r>
              <a:rPr lang="cs-CZ" sz="700" dirty="0" err="1" smtClean="0">
                <a:hlinkClick r:id="rId2"/>
              </a:rPr>
              <a:t>piaristick</a:t>
            </a:r>
            <a:r>
              <a:rPr lang="cs-CZ" sz="700" dirty="0" smtClean="0">
                <a:hlinkClick r:id="rId2"/>
              </a:rPr>
              <a:t>%C3%A9+n%C3%A1m%C4%9Bst%C3%AD&amp;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</a:t>
            </a:r>
            <a:r>
              <a:rPr lang="cs-CZ" sz="700" dirty="0" err="1" smtClean="0">
                <a:hlinkClick r:id="rId2"/>
              </a:rPr>
              <a:t>pia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_l=img.1.0.0i24.111896.121736.10.124626.24.18.2.1.1.2.833.7253.1j1j7j2j0j5j2.18.0...0.0.0..1c.1.16.img.Q6kEIpB9rIQ&amp;bav=on.2,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=qZeJ647PSNTnZM%3A%3BabK8TpwDLYRleM%3Bhttp%253A%252F%252Fwww.sbjf.cz%252Fgalerie%252F%252Fprogram_</a:t>
            </a:r>
            <a:r>
              <a:rPr lang="cs-CZ" sz="700" dirty="0" err="1" smtClean="0">
                <a:hlinkClick r:id="rId2"/>
              </a:rPr>
              <a:t>mesta</a:t>
            </a:r>
            <a:r>
              <a:rPr lang="cs-CZ" sz="700" dirty="0" smtClean="0">
                <a:hlinkClick r:id="rId2"/>
              </a:rPr>
              <a:t>%252F1340742388_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pia.jpg</a:t>
            </a:r>
            <a:r>
              <a:rPr lang="cs-CZ" sz="700" dirty="0" smtClean="0">
                <a:hlinkClick r:id="rId2"/>
              </a:rPr>
              <a:t>%3Bhttp%253A%252F%252Fwww.sbjf.cz%252Fcs%252Fmesta%252Fceske-</a:t>
            </a:r>
            <a:r>
              <a:rPr lang="cs-CZ" sz="700" dirty="0" err="1" smtClean="0">
                <a:hlinkClick r:id="rId2"/>
              </a:rPr>
              <a:t>budejovice.html</a:t>
            </a:r>
            <a:r>
              <a:rPr lang="cs-CZ" sz="700" dirty="0" smtClean="0">
                <a:hlinkClick r:id="rId2"/>
              </a:rPr>
              <a:t>%3B700%3B380</a:t>
            </a:r>
            <a:endParaRPr lang="cs-CZ" sz="7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34888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</a:t>
            </a:r>
            <a:r>
              <a:rPr lang="cs-CZ" sz="700" dirty="0" err="1" smtClean="0">
                <a:hlinkClick r:id="rId2"/>
              </a:rPr>
              <a:t>piaristick</a:t>
            </a:r>
            <a:r>
              <a:rPr lang="cs-CZ" sz="700" dirty="0" smtClean="0">
                <a:hlinkClick r:id="rId2"/>
              </a:rPr>
              <a:t>%C3%A9+n%C3%A1m%C4%9Bst%C3%AD&amp;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</a:t>
            </a:r>
            <a:r>
              <a:rPr lang="cs-CZ" sz="700" dirty="0" err="1" smtClean="0">
                <a:hlinkClick r:id="rId2"/>
              </a:rPr>
              <a:t>pia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_l=img.1.0.0i24.111896.121736.10.124626.24.18.2.1.1.2.833.7253.1j1j7j2j0j5j2.18.0...0.0.0..1c.1.16.img.Q6kEIpB9rIQ&amp;bav=on.2,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=LWu2NdZYUtke3M%3A%3B17i5ML_</a:t>
            </a:r>
            <a:r>
              <a:rPr lang="cs-CZ" sz="700" dirty="0" err="1" smtClean="0">
                <a:hlinkClick r:id="rId2"/>
              </a:rPr>
              <a:t>jHDHMWM</a:t>
            </a:r>
            <a:r>
              <a:rPr lang="cs-CZ" sz="700" dirty="0" smtClean="0">
                <a:hlinkClick r:id="rId2"/>
              </a:rPr>
              <a:t>%3Bhttp%253A%252F%252Fnd04.jxs.cz%252F934%252F138%252F4edbef12fa_69122601_o2.jpg%3Bhttp%253A%252F%252Fceske-</a:t>
            </a:r>
            <a:r>
              <a:rPr lang="cs-CZ" sz="700" dirty="0" err="1" smtClean="0">
                <a:hlinkClick r:id="rId2"/>
              </a:rPr>
              <a:t>budejovice.blog.cz</a:t>
            </a:r>
            <a:r>
              <a:rPr lang="cs-CZ" sz="700" dirty="0" smtClean="0">
                <a:hlinkClick r:id="rId2"/>
              </a:rPr>
              <a:t>%252F%3B300%3B246</a:t>
            </a:r>
            <a:endParaRPr lang="cs-CZ" sz="7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42900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=1&amp;q=%C4%8Desk%C3%A9+bud%C4%9Bjovice+%C5%</a:t>
            </a:r>
            <a:r>
              <a:rPr lang="cs-CZ" sz="700" dirty="0" err="1" smtClean="0">
                <a:hlinkClick r:id="rId2"/>
              </a:rPr>
              <a:t>BEelezn</a:t>
            </a:r>
            <a:r>
              <a:rPr lang="cs-CZ" sz="700" dirty="0" smtClean="0">
                <a:hlinkClick r:id="rId2"/>
              </a:rPr>
              <a:t>%C3%A1+panna&amp;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=%C4%8Desk%C3%A9+bud%C4%9Bjovice+%C5%</a:t>
            </a:r>
            <a:r>
              <a:rPr lang="cs-CZ" sz="700" dirty="0" err="1" smtClean="0">
                <a:hlinkClick r:id="rId2"/>
              </a:rPr>
              <a:t>BEele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_l=img.1.0.0i24.175193.182016.12.184834.23.8.0.15.15.0.630.2852.0j3j1j1j0j3.8.0...0.0.0..1c.1.16.img.t9iDxkvy7UE&amp;bav=on.2,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=2XUkY-XS96HuZM%3A%3BnEUpvSYKlIgGeM%3Bhttp%253A%252F%252Fwww.hrady.cz%252Fdata_g%252F2310%252F6853_300.jpg%3Bhttp%253A%252F%252Fwww.hrady.cz%252F%253FOID%253D2310%3B300%3B225</a:t>
            </a:r>
            <a:endParaRPr lang="cs-CZ" sz="700" dirty="0"/>
          </a:p>
        </p:txBody>
      </p:sp>
      <p:sp>
        <p:nvSpPr>
          <p:cNvPr id="9" name="Obdélník 8"/>
          <p:cNvSpPr/>
          <p:nvPr/>
        </p:nvSpPr>
        <p:spPr>
          <a:xfrm>
            <a:off x="323528" y="4437112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=1&amp;q=%C4%8Desk%C3%A9+bud%C4%9Bjovice+divadlo&amp;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</a:t>
            </a:r>
            <a:r>
              <a:rPr lang="cs-CZ" sz="700" dirty="0" err="1" smtClean="0">
                <a:hlinkClick r:id="rId2"/>
              </a:rPr>
              <a:t>di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_l=img.1.0.0i24l4.102744.113652.14.116702.19.10.1.8.8.1.580.4410.0j1j2j1j0j6.10.0...0.0.0..1c.1.16.img.RpulpoQnTGw&amp;bav=on.2,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MuhqYgGSme</a:t>
            </a:r>
            <a:r>
              <a:rPr lang="cs-CZ" sz="700" dirty="0" smtClean="0">
                <a:hlinkClick r:id="rId2"/>
              </a:rPr>
              <a:t>_B9M%3A%3Bi6F_</a:t>
            </a:r>
            <a:r>
              <a:rPr lang="cs-CZ" sz="700" dirty="0" err="1" smtClean="0">
                <a:hlinkClick r:id="rId2"/>
              </a:rPr>
              <a:t>zsPLFuwgSM</a:t>
            </a:r>
            <a:r>
              <a:rPr lang="cs-CZ" sz="700" dirty="0" smtClean="0">
                <a:hlinkClick r:id="rId2"/>
              </a:rPr>
              <a:t>%3Bhttp%253A%252F%252Fwww.ceske-</a:t>
            </a:r>
            <a:r>
              <a:rPr lang="cs-CZ" sz="700" dirty="0" err="1" smtClean="0">
                <a:hlinkClick r:id="rId2"/>
              </a:rPr>
              <a:t>budejovice</a:t>
            </a:r>
            <a:r>
              <a:rPr lang="cs-CZ" sz="700" dirty="0" smtClean="0">
                <a:hlinkClick r:id="rId2"/>
              </a:rPr>
              <a:t>-</a:t>
            </a:r>
            <a:r>
              <a:rPr lang="cs-CZ" sz="700" dirty="0" err="1" smtClean="0">
                <a:hlinkClick r:id="rId2"/>
              </a:rPr>
              <a:t>jihocesky</a:t>
            </a:r>
            <a:r>
              <a:rPr lang="cs-CZ" sz="700" dirty="0" smtClean="0">
                <a:hlinkClick r:id="rId2"/>
              </a:rPr>
              <a:t>-kraj.</a:t>
            </a:r>
            <a:r>
              <a:rPr lang="cs-CZ" sz="700" dirty="0" err="1" smtClean="0">
                <a:hlinkClick r:id="rId2"/>
              </a:rPr>
              <a:t>cz</a:t>
            </a:r>
            <a:r>
              <a:rPr lang="cs-CZ" sz="700" dirty="0" smtClean="0">
                <a:hlinkClick r:id="rId2"/>
              </a:rPr>
              <a:t>%252Fdivadla%252Fcb%252Fjihoceske-divadlo%252F001.jpg%3Bhttp%253A%252F%252Fwww.ceske-</a:t>
            </a:r>
            <a:r>
              <a:rPr lang="cs-CZ" sz="700" dirty="0" err="1" smtClean="0">
                <a:hlinkClick r:id="rId2"/>
              </a:rPr>
              <a:t>budejovice</a:t>
            </a:r>
            <a:r>
              <a:rPr lang="cs-CZ" sz="700" dirty="0" smtClean="0">
                <a:hlinkClick r:id="rId2"/>
              </a:rPr>
              <a:t>-</a:t>
            </a:r>
            <a:r>
              <a:rPr lang="cs-CZ" sz="700" dirty="0" err="1" smtClean="0">
                <a:hlinkClick r:id="rId2"/>
              </a:rPr>
              <a:t>jihocesky</a:t>
            </a:r>
            <a:r>
              <a:rPr lang="cs-CZ" sz="700" dirty="0" smtClean="0">
                <a:hlinkClick r:id="rId2"/>
              </a:rPr>
              <a:t>-kraj.</a:t>
            </a:r>
            <a:r>
              <a:rPr lang="cs-CZ" sz="700" dirty="0" err="1" smtClean="0">
                <a:hlinkClick r:id="rId2"/>
              </a:rPr>
              <a:t>cz</a:t>
            </a:r>
            <a:r>
              <a:rPr lang="cs-CZ" sz="700" dirty="0" smtClean="0">
                <a:hlinkClick r:id="rId2"/>
              </a:rPr>
              <a:t>%252Fdivadla%252Fcb%252Fjihoceske-divadlo%252F%3B320%3B240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4572000" cy="10618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=1&amp;q=%C4%8Desk%C3%A9+bud%C4%9Bjovice+muzeum&amp;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=%C4%8Desk%C3%A9+bud%C4%9Bjovice+mu&amp;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_l=img.1.0.0i24l5.114644.121552.16.124186.19.14.3.2.2.3.609.3979.2j4j3j1j0j4.14.0...0.0.0..1c.1.16.img.Z1vxi0oWe6I&amp;bav=on.2,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RrAsxPGxeKXiYM</a:t>
            </a:r>
            <a:r>
              <a:rPr lang="cs-CZ" sz="700" dirty="0" smtClean="0">
                <a:hlinkClick r:id="rId2"/>
              </a:rPr>
              <a:t>%3A%3Blb6oiWuMrbn6AM%3Bhttp%253A%252F%252Fwww.poznavamesvet.cz%252Fimages%252Fobsah%252FCeske%252520Budejovice%252Fvelky%252FJiho%25C4%258Desk%25C3%25A9%252520muzeum.jpg%3Bhttp%253A%252F%252Fwww.poznavamesvet.cz%252Fceske_</a:t>
            </a:r>
            <a:r>
              <a:rPr lang="cs-CZ" sz="700" dirty="0" err="1" smtClean="0">
                <a:hlinkClick r:id="rId2"/>
              </a:rPr>
              <a:t>budejovice.html</a:t>
            </a:r>
            <a:r>
              <a:rPr lang="cs-CZ" sz="700" dirty="0" smtClean="0">
                <a:hlinkClick r:id="rId2"/>
              </a:rPr>
              <a:t>%3B2500%3B1660</a:t>
            </a:r>
            <a:endParaRPr lang="cs-CZ" sz="7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</a:t>
            </a:r>
            <a:r>
              <a:rPr lang="cs-CZ" sz="700" dirty="0" err="1" smtClean="0">
                <a:hlinkClick r:id="rId2"/>
              </a:rPr>
              <a:t>masn</a:t>
            </a:r>
            <a:r>
              <a:rPr lang="cs-CZ" sz="700" dirty="0" smtClean="0">
                <a:hlinkClick r:id="rId2"/>
              </a:rPr>
              <a:t>%C3%A9+</a:t>
            </a:r>
            <a:r>
              <a:rPr lang="cs-CZ" sz="700" dirty="0" err="1" smtClean="0">
                <a:hlinkClick r:id="rId2"/>
              </a:rPr>
              <a:t>kr</a:t>
            </a:r>
            <a:r>
              <a:rPr lang="cs-CZ" sz="700" dirty="0" smtClean="0">
                <a:hlinkClick r:id="rId2"/>
              </a:rPr>
              <a:t>%C3%A1my&amp;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masn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_l=img.1.2.0l10.87171.96515.18.100698.26.23.0.3.3.3.1026.5998.5j3j6j5j0j2j0j1.22.0...0.0.0..1c.1.16.img.auqicls-Ti8&amp;bav=on.2,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=MyFZIz7h03aGlM%3A%3BRuL83WZyyX4UMM%3Bhttp%253A%252F%252Fwww.hotelgarnicb.cz%252Fgalerie%252Faktuality%252F1349439213_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_1213186209_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__o1_5.jpg%3Bhttp%253A%252F%252Fwww.hotelgarnicb.cz%252Fokoli-hotelu%252Fmasne-</a:t>
            </a:r>
            <a:r>
              <a:rPr lang="cs-CZ" sz="700" dirty="0" err="1" smtClean="0">
                <a:hlinkClick r:id="rId2"/>
              </a:rPr>
              <a:t>kramy</a:t>
            </a:r>
            <a:r>
              <a:rPr lang="cs-CZ" sz="700" dirty="0" smtClean="0">
                <a:hlinkClick r:id="rId2"/>
              </a:rPr>
              <a:t>-3.html%3B1022%3B709</a:t>
            </a:r>
            <a:endParaRPr lang="cs-CZ" sz="700" dirty="0"/>
          </a:p>
        </p:txBody>
      </p:sp>
      <p:sp>
        <p:nvSpPr>
          <p:cNvPr id="4" name="Obdélník 3"/>
          <p:cNvSpPr/>
          <p:nvPr/>
        </p:nvSpPr>
        <p:spPr>
          <a:xfrm>
            <a:off x="395536" y="249289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</a:t>
            </a:r>
            <a:r>
              <a:rPr lang="cs-CZ" sz="700" dirty="0" err="1" smtClean="0">
                <a:hlinkClick r:id="rId2"/>
              </a:rPr>
              <a:t>samson</a:t>
            </a:r>
            <a:r>
              <a:rPr lang="cs-CZ" sz="700" dirty="0" smtClean="0">
                <a:hlinkClick r:id="rId2"/>
              </a:rPr>
              <a:t>+pivovar&amp;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samson</a:t>
            </a:r>
            <a:r>
              <a:rPr lang="cs-CZ" sz="700" dirty="0" smtClean="0">
                <a:hlinkClick r:id="rId2"/>
              </a:rPr>
              <a:t>+</a:t>
            </a:r>
            <a:r>
              <a:rPr lang="cs-CZ" sz="700" dirty="0" err="1" smtClean="0">
                <a:hlinkClick r:id="rId2"/>
              </a:rPr>
              <a:t>pivov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_l=img.1.0.0i24.5667.7212.22.10014.6.6.0.0.0.0.1040.3146.0j1j0j2j1j0j1j1.6.0...0.0.0..1c.1.16.img.jBV5PHVPADQ&amp;bav=on.2,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=nwZM3R3Nt4d4kM%3A%3BhMf86XO_xM7OXM%3Bhttp%253A%252F%252Fwww.marikcb-stavby.</a:t>
            </a:r>
            <a:r>
              <a:rPr lang="cs-CZ" sz="700" dirty="0" err="1" smtClean="0">
                <a:hlinkClick r:id="rId2"/>
              </a:rPr>
              <a:t>cz</a:t>
            </a:r>
            <a:r>
              <a:rPr lang="cs-CZ" sz="700" dirty="0" smtClean="0">
                <a:hlinkClick r:id="rId2"/>
              </a:rPr>
              <a:t>%252Ffiles%252Fpivovar.JPG%3Bhttp%253A%252F%252Fwww.marikcb-stavby.</a:t>
            </a:r>
            <a:r>
              <a:rPr lang="cs-CZ" sz="700" dirty="0" err="1" smtClean="0">
                <a:hlinkClick r:id="rId2"/>
              </a:rPr>
              <a:t>cz</a:t>
            </a:r>
            <a:r>
              <a:rPr lang="cs-CZ" sz="700" dirty="0" smtClean="0">
                <a:hlinkClick r:id="rId2"/>
              </a:rPr>
              <a:t>%252Fstrana-reference%252F7%3B800%3B600</a:t>
            </a:r>
            <a:endParaRPr lang="cs-CZ" sz="700" dirty="0"/>
          </a:p>
        </p:txBody>
      </p:sp>
      <p:sp>
        <p:nvSpPr>
          <p:cNvPr id="5" name="Obdélník 4"/>
          <p:cNvSpPr/>
          <p:nvPr/>
        </p:nvSpPr>
        <p:spPr>
          <a:xfrm>
            <a:off x="395536" y="3645024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700" dirty="0" smtClean="0">
                <a:hlinkClick r:id="rId2"/>
              </a:rPr>
              <a:t>http://www.</a:t>
            </a:r>
            <a:r>
              <a:rPr lang="cs-CZ" sz="700" dirty="0" err="1" smtClean="0">
                <a:hlinkClick r:id="rId2"/>
              </a:rPr>
              <a:t>google.cz</a:t>
            </a:r>
            <a:r>
              <a:rPr lang="cs-CZ" sz="700" dirty="0" smtClean="0">
                <a:hlinkClick r:id="rId2"/>
              </a:rPr>
              <a:t>/</a:t>
            </a:r>
            <a:r>
              <a:rPr lang="cs-CZ" sz="700" dirty="0" err="1" smtClean="0">
                <a:hlinkClick r:id="rId2"/>
              </a:rPr>
              <a:t>search</a:t>
            </a:r>
            <a:r>
              <a:rPr lang="cs-CZ" sz="700" dirty="0" smtClean="0">
                <a:hlinkClick r:id="rId2"/>
              </a:rPr>
              <a:t>?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source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=979&amp;q=%C4%8Desk%C3%A9+bud%C4%9Bjovice&amp;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=%C4%8Des&amp;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_l=img.1.5.0l10.4421.7235.0.9534.3.3.0.0.0.0.556.1406.2-1j5-2.3.0...0.0.0..1ac.1.16.img.nFawdCSjp_0#</a:t>
            </a:r>
            <a:r>
              <a:rPr lang="cs-CZ" sz="700" dirty="0" err="1" smtClean="0">
                <a:hlinkClick r:id="rId2"/>
              </a:rPr>
              <a:t>hl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cs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site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imghp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tbm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isch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sa</a:t>
            </a:r>
            <a:r>
              <a:rPr lang="cs-CZ" sz="700" dirty="0" smtClean="0">
                <a:hlinkClick r:id="rId2"/>
              </a:rPr>
              <a:t>=1&amp;q=budvar+pivovar&amp;</a:t>
            </a:r>
            <a:r>
              <a:rPr lang="cs-CZ" sz="700" dirty="0" err="1" smtClean="0">
                <a:hlinkClick r:id="rId2"/>
              </a:rPr>
              <a:t>oq</a:t>
            </a:r>
            <a:r>
              <a:rPr lang="cs-CZ" sz="700" dirty="0" smtClean="0">
                <a:hlinkClick r:id="rId2"/>
              </a:rPr>
              <a:t>=budvar&amp;</a:t>
            </a:r>
            <a:r>
              <a:rPr lang="cs-CZ" sz="700" dirty="0" err="1" smtClean="0">
                <a:hlinkClick r:id="rId2"/>
              </a:rPr>
              <a:t>gs</a:t>
            </a:r>
            <a:r>
              <a:rPr lang="cs-CZ" sz="700" dirty="0" smtClean="0">
                <a:hlinkClick r:id="rId2"/>
              </a:rPr>
              <a:t>_l=img.1.9.0l7j0i24l3.150940.169651.34.173836.28.9.0.19.19.3.570.2183.1j3j1j1j0j2.8.0...0.0.0..1c.1.16.img.kbLszMSXd2A&amp;bav=on.2,</a:t>
            </a:r>
            <a:r>
              <a:rPr lang="cs-CZ" sz="700" dirty="0" err="1" smtClean="0">
                <a:hlinkClick r:id="rId2"/>
              </a:rPr>
              <a:t>or.r</a:t>
            </a:r>
            <a:r>
              <a:rPr lang="cs-CZ" sz="700" dirty="0" smtClean="0">
                <a:hlinkClick r:id="rId2"/>
              </a:rPr>
              <a:t>_</a:t>
            </a:r>
            <a:r>
              <a:rPr lang="cs-CZ" sz="700" dirty="0" err="1" smtClean="0">
                <a:hlinkClick r:id="rId2"/>
              </a:rPr>
              <a:t>qf</a:t>
            </a:r>
            <a:r>
              <a:rPr lang="cs-CZ" sz="700" dirty="0" smtClean="0">
                <a:hlinkClick r:id="rId2"/>
              </a:rPr>
              <a:t>.&amp;</a:t>
            </a:r>
            <a:r>
              <a:rPr lang="cs-CZ" sz="700" dirty="0" err="1" smtClean="0">
                <a:hlinkClick r:id="rId2"/>
              </a:rPr>
              <a:t>bvm</a:t>
            </a:r>
            <a:r>
              <a:rPr lang="cs-CZ" sz="700" dirty="0" smtClean="0">
                <a:hlinkClick r:id="rId2"/>
              </a:rPr>
              <a:t>=bv.47534661,</a:t>
            </a:r>
            <a:r>
              <a:rPr lang="cs-CZ" sz="700" dirty="0" err="1" smtClean="0">
                <a:hlinkClick r:id="rId2"/>
              </a:rPr>
              <a:t>d.Yms</a:t>
            </a:r>
            <a:r>
              <a:rPr lang="cs-CZ" sz="700" dirty="0" smtClean="0">
                <a:hlinkClick r:id="rId2"/>
              </a:rPr>
              <a:t>&amp;</a:t>
            </a:r>
            <a:r>
              <a:rPr lang="cs-CZ" sz="700" dirty="0" err="1" smtClean="0">
                <a:hlinkClick r:id="rId2"/>
              </a:rPr>
              <a:t>fp</a:t>
            </a:r>
            <a:r>
              <a:rPr lang="cs-CZ" sz="700" dirty="0" smtClean="0">
                <a:hlinkClick r:id="rId2"/>
              </a:rPr>
              <a:t>=cb7f9e3fa87f6193&amp;</a:t>
            </a:r>
            <a:r>
              <a:rPr lang="cs-CZ" sz="700" dirty="0" err="1" smtClean="0">
                <a:hlinkClick r:id="rId2"/>
              </a:rPr>
              <a:t>biw</a:t>
            </a:r>
            <a:r>
              <a:rPr lang="cs-CZ" sz="700" dirty="0" smtClean="0">
                <a:hlinkClick r:id="rId2"/>
              </a:rPr>
              <a:t>=1920&amp;</a:t>
            </a:r>
            <a:r>
              <a:rPr lang="cs-CZ" sz="700" dirty="0" err="1" smtClean="0">
                <a:hlinkClick r:id="rId2"/>
              </a:rPr>
              <a:t>bih</a:t>
            </a:r>
            <a:r>
              <a:rPr lang="cs-CZ" sz="700" dirty="0" smtClean="0">
                <a:hlinkClick r:id="rId2"/>
              </a:rPr>
              <a:t>=979&amp;</a:t>
            </a:r>
            <a:r>
              <a:rPr lang="cs-CZ" sz="700" dirty="0" err="1" smtClean="0">
                <a:hlinkClick r:id="rId2"/>
              </a:rPr>
              <a:t>facrc</a:t>
            </a:r>
            <a:r>
              <a:rPr lang="cs-CZ" sz="700" dirty="0" smtClean="0">
                <a:hlinkClick r:id="rId2"/>
              </a:rPr>
              <a:t>=_&amp;</a:t>
            </a:r>
            <a:r>
              <a:rPr lang="cs-CZ" sz="700" dirty="0" err="1" smtClean="0">
                <a:hlinkClick r:id="rId2"/>
              </a:rPr>
              <a:t>imgrc</a:t>
            </a:r>
            <a:r>
              <a:rPr lang="cs-CZ" sz="700" dirty="0" smtClean="0">
                <a:hlinkClick r:id="rId2"/>
              </a:rPr>
              <a:t>=</a:t>
            </a:r>
            <a:r>
              <a:rPr lang="cs-CZ" sz="700" dirty="0" err="1" smtClean="0">
                <a:hlinkClick r:id="rId2"/>
              </a:rPr>
              <a:t>UYLZBmtdeSSb</a:t>
            </a:r>
            <a:r>
              <a:rPr lang="cs-CZ" sz="700" dirty="0" smtClean="0">
                <a:hlinkClick r:id="rId2"/>
              </a:rPr>
              <a:t>_M%3A%3ByGltEqS9h6aHYM%3Bhttp%253A%252F%252Fpivni.info%252Ffoto%252Fgalery806%252Fcbnd-budvar-bude-</a:t>
            </a:r>
            <a:r>
              <a:rPr lang="cs-CZ" sz="700" dirty="0" err="1" smtClean="0">
                <a:hlinkClick r:id="rId2"/>
              </a:rPr>
              <a:t>priste.jpg</a:t>
            </a:r>
            <a:r>
              <a:rPr lang="cs-CZ" sz="700" dirty="0" smtClean="0">
                <a:hlinkClick r:id="rId2"/>
              </a:rPr>
              <a:t>%3Bhttp%253A%252F%252Fpivni.info%252Fminipivovary%252F1171-jak-jsme-</a:t>
            </a:r>
            <a:r>
              <a:rPr lang="cs-CZ" sz="700" dirty="0" err="1" smtClean="0">
                <a:hlinkClick r:id="rId2"/>
              </a:rPr>
              <a:t>dobyvali</a:t>
            </a:r>
            <a:r>
              <a:rPr lang="cs-CZ" sz="700" dirty="0" smtClean="0">
                <a:hlinkClick r:id="rId2"/>
              </a:rPr>
              <a:t>-</a:t>
            </a:r>
            <a:r>
              <a:rPr lang="cs-CZ" sz="700" dirty="0" err="1" smtClean="0">
                <a:hlinkClick r:id="rId2"/>
              </a:rPr>
              <a:t>ceske</a:t>
            </a:r>
            <a:r>
              <a:rPr lang="cs-CZ" sz="700" dirty="0" smtClean="0">
                <a:hlinkClick r:id="rId2"/>
              </a:rPr>
              <a:t>-</a:t>
            </a:r>
            <a:r>
              <a:rPr lang="cs-CZ" sz="700" dirty="0" err="1" smtClean="0">
                <a:hlinkClick r:id="rId2"/>
              </a:rPr>
              <a:t>budejovice</a:t>
            </a:r>
            <a:r>
              <a:rPr lang="cs-CZ" sz="700" dirty="0" smtClean="0">
                <a:hlinkClick r:id="rId2"/>
              </a:rPr>
              <a:t>-i-nove-dvory.</a:t>
            </a:r>
            <a:r>
              <a:rPr lang="cs-CZ" sz="700" dirty="0" err="1" smtClean="0">
                <a:hlinkClick r:id="rId2"/>
              </a:rPr>
              <a:t>html</a:t>
            </a:r>
            <a:r>
              <a:rPr lang="cs-CZ" sz="700" dirty="0" smtClean="0">
                <a:hlinkClick r:id="rId2"/>
              </a:rPr>
              <a:t>%3B640%3B476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543</Words>
  <Application>Microsoft Office PowerPoint</Application>
  <PresentationFormat>Předvádění na obrazovce (4:3)</PresentationFormat>
  <Paragraphs>51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České Budějovice</vt:lpstr>
      <vt:lpstr>Snímek 4</vt:lpstr>
      <vt:lpstr>Přemysl Otakar II. Square with area of 1hectare</vt:lpstr>
      <vt:lpstr>Statue of Samson fighting a lion Town Hall with four statues in the attic</vt:lpstr>
      <vt:lpstr>Black Tower – 72 metres- from its gallery there is a wonderfull view of České Budějovice and surroundings</vt:lpstr>
      <vt:lpstr>Cathedral of St. Nicolas</vt:lpstr>
      <vt:lpstr>Panská street and Rabštejnská Tower</vt:lpstr>
      <vt:lpstr>Piaristické Square and Salt House</vt:lpstr>
      <vt:lpstr>Dominican Monastery and White Tower</vt:lpstr>
      <vt:lpstr>Tower Iron Maiden</vt:lpstr>
      <vt:lpstr>The South Bohemian Theatre</vt:lpstr>
      <vt:lpstr>The South Bohemian Museum</vt:lpstr>
      <vt:lpstr> Masné krámy – famous restaurant with typical Czech meals     and beer</vt:lpstr>
      <vt:lpstr>Breweries – Samson and Budvar</vt:lpstr>
      <vt:lpstr>Zdroje : Obrázky Google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Budějovice</dc:title>
  <dc:creator>Markytan</dc:creator>
  <cp:lastModifiedBy>Markytan</cp:lastModifiedBy>
  <cp:revision>8</cp:revision>
  <dcterms:created xsi:type="dcterms:W3CDTF">2013-01-29T14:53:06Z</dcterms:created>
  <dcterms:modified xsi:type="dcterms:W3CDTF">2013-06-11T17:37:28Z</dcterms:modified>
</cp:coreProperties>
</file>