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EE6CF-FF10-4CD0-83C6-E9D54CBAA30D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811D1-E120-400C-8379-38E99FC9BF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56C62-DEB9-45F8-825C-C5AE6F1B9AC8}" type="datetimeFigureOut">
              <a:rPr lang="cs-CZ" smtClean="0"/>
              <a:pPr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E6502-B8A7-4E53-9980-B55C228DD5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Mgr.- Jana </a:t>
                      </a:r>
                      <a:r>
                        <a:rPr lang="cs-CZ" dirty="0" err="1" smtClean="0"/>
                        <a:t>Markytánová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Maturitní témata – reálie USA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1-4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4.3.2013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prezentaci je možné využít při výuce reálií USA, konkrétně národních parků</a:t>
            </a:r>
          </a:p>
          <a:p>
            <a:r>
              <a:rPr lang="cs-CZ" dirty="0" smtClean="0"/>
              <a:t>Rozvoj řečových a poslechových kompetencí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před prezentací národních parků </a:t>
            </a:r>
            <a:r>
              <a:rPr lang="cs-CZ" dirty="0" err="1" smtClean="0"/>
              <a:t>ja</a:t>
            </a:r>
            <a:r>
              <a:rPr lang="cs-CZ" dirty="0" smtClean="0"/>
              <a:t> možné zadat studentům úkol, aby zjistili, co je pro daný národní park typické a při projekci fotografií o tom hovořili.</a:t>
            </a:r>
          </a:p>
          <a:p>
            <a:r>
              <a:rPr lang="cs-CZ" dirty="0" smtClean="0"/>
              <a:t>Využití prezentace při výkladu i opakování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Mono </a:t>
            </a:r>
            <a:r>
              <a:rPr lang="cs-CZ" dirty="0" err="1" smtClean="0"/>
              <a:t>Lake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Tufa</a:t>
            </a:r>
            <a:r>
              <a:rPr lang="cs-CZ" dirty="0" smtClean="0"/>
              <a:t> (</a:t>
            </a:r>
            <a:r>
              <a:rPr lang="cs-CZ" dirty="0" err="1" smtClean="0"/>
              <a:t>pěnovcové</a:t>
            </a:r>
            <a:r>
              <a:rPr lang="cs-CZ" dirty="0" smtClean="0"/>
              <a:t>) </a:t>
            </a:r>
            <a:r>
              <a:rPr lang="cs-CZ" dirty="0" err="1" smtClean="0"/>
              <a:t>towers</a:t>
            </a:r>
            <a:endParaRPr lang="cs-CZ" dirty="0" smtClean="0"/>
          </a:p>
          <a:p>
            <a:r>
              <a:rPr lang="cs-CZ" dirty="0" smtClean="0"/>
              <a:t>Habitat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millions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migratory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nesting</a:t>
            </a:r>
            <a:r>
              <a:rPr lang="cs-CZ" dirty="0" smtClean="0"/>
              <a:t> </a:t>
            </a:r>
            <a:r>
              <a:rPr lang="cs-CZ" dirty="0" err="1" smtClean="0"/>
              <a:t>birds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24744"/>
            <a:ext cx="7920000" cy="445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134</Words>
  <Application>Microsoft Office PowerPoint</Application>
  <PresentationFormat>Předvádění na obrazovce (4:3)</PresentationFormat>
  <Paragraphs>26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Mono Lake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Markytan</dc:creator>
  <cp:lastModifiedBy>Markytan</cp:lastModifiedBy>
  <cp:revision>2</cp:revision>
  <dcterms:created xsi:type="dcterms:W3CDTF">2013-03-04T16:32:32Z</dcterms:created>
  <dcterms:modified xsi:type="dcterms:W3CDTF">2013-03-04T16:56:46Z</dcterms:modified>
</cp:coreProperties>
</file>