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0" r:id="rId2"/>
    <p:sldId id="261" r:id="rId3"/>
    <p:sldId id="256" r:id="rId4"/>
    <p:sldId id="257" r:id="rId5"/>
    <p:sldId id="258" r:id="rId6"/>
    <p:sldId id="259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-164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43A990-6087-4DEC-8C1F-D60DC6773938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337127D-D429-4812-889A-3B51CDDBA99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914496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337127D-D429-4812-889A-3B51CDDBA990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611A9E-7BA6-4987-897A-AA5CB3E6111F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159E4-72DB-4F47-864F-3241A5FB87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611A9E-7BA6-4987-897A-AA5CB3E6111F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159E4-72DB-4F47-864F-3241A5FB87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611A9E-7BA6-4987-897A-AA5CB3E6111F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159E4-72DB-4F47-864F-3241A5FB87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611A9E-7BA6-4987-897A-AA5CB3E6111F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159E4-72DB-4F47-864F-3241A5FB87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611A9E-7BA6-4987-897A-AA5CB3E6111F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159E4-72DB-4F47-864F-3241A5FB87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611A9E-7BA6-4987-897A-AA5CB3E6111F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159E4-72DB-4F47-864F-3241A5FB87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611A9E-7BA6-4987-897A-AA5CB3E6111F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159E4-72DB-4F47-864F-3241A5FB87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611A9E-7BA6-4987-897A-AA5CB3E6111F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159E4-72DB-4F47-864F-3241A5FB87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611A9E-7BA6-4987-897A-AA5CB3E6111F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159E4-72DB-4F47-864F-3241A5FB87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611A9E-7BA6-4987-897A-AA5CB3E6111F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159E4-72DB-4F47-864F-3241A5FB87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611A9E-7BA6-4987-897A-AA5CB3E6111F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159E4-72DB-4F47-864F-3241A5FB87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611A9E-7BA6-4987-897A-AA5CB3E6111F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9159E4-72DB-4F47-864F-3241A5FB875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136702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27584" y="6356350"/>
            <a:ext cx="7632848" cy="365125"/>
          </a:xfrm>
        </p:spPr>
        <p:txBody>
          <a:bodyPr/>
          <a:lstStyle/>
          <a:p>
            <a:r>
              <a:rPr lang="cs-CZ" sz="1400" dirty="0" smtClean="0"/>
              <a:t>Střední škola  a Vyšší odborná škola cestovního ruchu, Senovážné náměstí 12, České Budějovice 370  01</a:t>
            </a:r>
            <a:endParaRPr lang="cs-CZ" sz="1400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176106088"/>
              </p:ext>
            </p:extLst>
          </p:nvPr>
        </p:nvGraphicFramePr>
        <p:xfrm>
          <a:off x="1007604" y="2924944"/>
          <a:ext cx="7248961" cy="316382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8381"/>
                <a:gridCol w="522058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Cz.1.07/1.5.00/34.0423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Jana </a:t>
                      </a:r>
                      <a:r>
                        <a:rPr lang="cs-CZ" dirty="0" err="1" smtClean="0"/>
                        <a:t>Markytánová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err="1">
                          <a:effectLst/>
                          <a:latin typeface="Calibri"/>
                          <a:ea typeface="Calibri"/>
                          <a:cs typeface="Times New Roman"/>
                        </a:rPr>
                        <a:t>Tématický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Maturitní témata – </a:t>
                      </a:r>
                      <a:r>
                        <a:rPr lang="cs-CZ" dirty="0" err="1" smtClean="0"/>
                        <a:t>room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types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1-4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4.2.2013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4204531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5"/>
            <a:ext cx="8229600" cy="6192688"/>
          </a:xfrm>
        </p:spPr>
        <p:txBody>
          <a:bodyPr/>
          <a:lstStyle/>
          <a:p>
            <a:r>
              <a:rPr lang="cs-CZ" dirty="0" smtClean="0"/>
              <a:t>Anotace: prezentace je určena k výkladu nebo opakování maturitního tématu </a:t>
            </a:r>
            <a:r>
              <a:rPr lang="cs-CZ" dirty="0" err="1" smtClean="0"/>
              <a:t>Room</a:t>
            </a:r>
            <a:r>
              <a:rPr lang="cs-CZ" dirty="0" smtClean="0"/>
              <a:t> </a:t>
            </a:r>
            <a:r>
              <a:rPr lang="cs-CZ" dirty="0" err="1" smtClean="0"/>
              <a:t>types</a:t>
            </a:r>
            <a:endParaRPr lang="cs-CZ" dirty="0" smtClean="0"/>
          </a:p>
          <a:p>
            <a:r>
              <a:rPr lang="cs-CZ" dirty="0" smtClean="0"/>
              <a:t>Rozvoj řečových a odborných kompetencí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Metodické pokyny: studenti spojují čísla pokojů s písmeny, která odpovídají popisu daného typu pokoje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724913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>
                <a:solidFill>
                  <a:srgbClr val="FF0000"/>
                </a:solidFill>
              </a:rPr>
              <a:t>Room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types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err="1" smtClean="0"/>
              <a:t>Rooms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accommodation</a:t>
            </a:r>
            <a:endParaRPr lang="cs-CZ" dirty="0" smtClean="0"/>
          </a:p>
          <a:p>
            <a:r>
              <a:rPr lang="cs-CZ" dirty="0" err="1" smtClean="0"/>
              <a:t>Rooms</a:t>
            </a:r>
            <a:r>
              <a:rPr lang="cs-CZ" dirty="0" smtClean="0"/>
              <a:t> not </a:t>
            </a:r>
            <a:r>
              <a:rPr lang="cs-CZ" dirty="0" err="1" smtClean="0"/>
              <a:t>used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accommodation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>
                <a:solidFill>
                  <a:srgbClr val="0070C0"/>
                </a:solidFill>
              </a:rPr>
              <a:t>Match</a:t>
            </a:r>
            <a:r>
              <a:rPr lang="cs-CZ" dirty="0" smtClean="0">
                <a:solidFill>
                  <a:srgbClr val="0070C0"/>
                </a:solidFill>
              </a:rPr>
              <a:t> 1-6 </a:t>
            </a:r>
            <a:r>
              <a:rPr lang="cs-CZ" dirty="0" err="1" smtClean="0">
                <a:solidFill>
                  <a:srgbClr val="0070C0"/>
                </a:solidFill>
              </a:rPr>
              <a:t>with</a:t>
            </a:r>
            <a:r>
              <a:rPr lang="cs-CZ" dirty="0" smtClean="0">
                <a:solidFill>
                  <a:srgbClr val="0070C0"/>
                </a:solidFill>
              </a:rPr>
              <a:t> a-f                           </a:t>
            </a:r>
            <a:r>
              <a:rPr lang="cs-CZ" dirty="0" err="1" smtClean="0">
                <a:solidFill>
                  <a:srgbClr val="0070C0"/>
                </a:solidFill>
              </a:rPr>
              <a:t>rooms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 err="1" smtClean="0">
                <a:solidFill>
                  <a:srgbClr val="0070C0"/>
                </a:solidFill>
              </a:rPr>
              <a:t>for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 err="1" smtClean="0">
                <a:solidFill>
                  <a:srgbClr val="0070C0"/>
                </a:solidFill>
              </a:rPr>
              <a:t>accommodation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1) single </a:t>
            </a:r>
            <a:r>
              <a:rPr lang="cs-CZ" dirty="0" err="1" smtClean="0"/>
              <a:t>room</a:t>
            </a:r>
            <a:endParaRPr lang="cs-CZ" dirty="0" smtClean="0"/>
          </a:p>
          <a:p>
            <a:r>
              <a:rPr lang="cs-CZ" dirty="0" smtClean="0"/>
              <a:t>2) double </a:t>
            </a:r>
            <a:r>
              <a:rPr lang="cs-CZ" dirty="0" err="1" smtClean="0"/>
              <a:t>room</a:t>
            </a:r>
            <a:endParaRPr lang="cs-CZ" dirty="0" smtClean="0"/>
          </a:p>
          <a:p>
            <a:r>
              <a:rPr lang="cs-CZ" dirty="0" smtClean="0"/>
              <a:t>3) </a:t>
            </a:r>
            <a:r>
              <a:rPr lang="cs-CZ" dirty="0" err="1" smtClean="0"/>
              <a:t>twin</a:t>
            </a:r>
            <a:r>
              <a:rPr lang="cs-CZ" dirty="0" smtClean="0"/>
              <a:t> </a:t>
            </a:r>
            <a:r>
              <a:rPr lang="cs-CZ" dirty="0" err="1" smtClean="0"/>
              <a:t>room</a:t>
            </a:r>
            <a:endParaRPr lang="cs-CZ" dirty="0" smtClean="0"/>
          </a:p>
          <a:p>
            <a:r>
              <a:rPr lang="cs-CZ" dirty="0" smtClean="0"/>
              <a:t>4) triple </a:t>
            </a:r>
            <a:r>
              <a:rPr lang="cs-CZ" dirty="0" err="1" smtClean="0"/>
              <a:t>room</a:t>
            </a:r>
            <a:endParaRPr lang="cs-CZ" dirty="0" smtClean="0"/>
          </a:p>
          <a:p>
            <a:r>
              <a:rPr lang="cs-CZ" dirty="0" smtClean="0"/>
              <a:t>5) </a:t>
            </a:r>
            <a:r>
              <a:rPr lang="cs-CZ" dirty="0" err="1" smtClean="0"/>
              <a:t>suite</a:t>
            </a:r>
            <a:endParaRPr lang="cs-CZ" dirty="0" smtClean="0"/>
          </a:p>
          <a:p>
            <a:r>
              <a:rPr lang="cs-CZ" dirty="0" smtClean="0"/>
              <a:t>6) </a:t>
            </a:r>
            <a:r>
              <a:rPr lang="cs-CZ" dirty="0" err="1" smtClean="0"/>
              <a:t>penthouse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a) set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two</a:t>
            </a:r>
            <a:r>
              <a:rPr lang="cs-CZ" dirty="0" smtClean="0"/>
              <a:t> </a:t>
            </a:r>
            <a:r>
              <a:rPr lang="cs-CZ" dirty="0" err="1" smtClean="0"/>
              <a:t>or</a:t>
            </a:r>
            <a:r>
              <a:rPr lang="cs-CZ" dirty="0" smtClean="0"/>
              <a:t> more </a:t>
            </a:r>
            <a:r>
              <a:rPr lang="cs-CZ" dirty="0" err="1" smtClean="0"/>
              <a:t>rooms</a:t>
            </a:r>
            <a:r>
              <a:rPr lang="cs-CZ" dirty="0"/>
              <a:t> </a:t>
            </a:r>
            <a:r>
              <a:rPr lang="cs-CZ" dirty="0" err="1" smtClean="0"/>
              <a:t>including</a:t>
            </a:r>
            <a:r>
              <a:rPr lang="cs-CZ" dirty="0" smtClean="0"/>
              <a:t> </a:t>
            </a:r>
            <a:r>
              <a:rPr lang="cs-CZ" dirty="0" err="1" smtClean="0"/>
              <a:t>bedroom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sitting</a:t>
            </a:r>
            <a:r>
              <a:rPr lang="cs-CZ" dirty="0" smtClean="0"/>
              <a:t> </a:t>
            </a:r>
            <a:r>
              <a:rPr lang="cs-CZ" dirty="0" err="1" smtClean="0"/>
              <a:t>room</a:t>
            </a:r>
            <a:endParaRPr lang="cs-CZ" dirty="0" smtClean="0"/>
          </a:p>
          <a:p>
            <a:r>
              <a:rPr lang="cs-CZ" dirty="0" smtClean="0"/>
              <a:t>b) </a:t>
            </a:r>
            <a:r>
              <a:rPr lang="cs-CZ" dirty="0" err="1" smtClean="0"/>
              <a:t>room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one</a:t>
            </a:r>
            <a:r>
              <a:rPr lang="cs-CZ" dirty="0" smtClean="0"/>
              <a:t> </a:t>
            </a:r>
            <a:r>
              <a:rPr lang="cs-CZ" dirty="0" err="1" smtClean="0"/>
              <a:t>bed</a:t>
            </a:r>
            <a:endParaRPr lang="cs-CZ" dirty="0" smtClean="0"/>
          </a:p>
          <a:p>
            <a:r>
              <a:rPr lang="cs-CZ" dirty="0" smtClean="0"/>
              <a:t>c) </a:t>
            </a:r>
            <a:r>
              <a:rPr lang="cs-CZ" dirty="0" err="1" smtClean="0"/>
              <a:t>room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one</a:t>
            </a:r>
            <a:r>
              <a:rPr lang="cs-CZ" dirty="0" smtClean="0"/>
              <a:t> </a:t>
            </a:r>
            <a:r>
              <a:rPr lang="cs-CZ" dirty="0" err="1" smtClean="0"/>
              <a:t>large</a:t>
            </a:r>
            <a:r>
              <a:rPr lang="cs-CZ" dirty="0" smtClean="0"/>
              <a:t> </a:t>
            </a:r>
            <a:r>
              <a:rPr lang="cs-CZ" dirty="0" err="1" smtClean="0"/>
              <a:t>bed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two</a:t>
            </a:r>
            <a:r>
              <a:rPr lang="cs-CZ" dirty="0" smtClean="0"/>
              <a:t> </a:t>
            </a:r>
            <a:r>
              <a:rPr lang="cs-CZ" dirty="0" err="1" smtClean="0"/>
              <a:t>people</a:t>
            </a:r>
            <a:endParaRPr lang="cs-CZ" dirty="0" smtClean="0"/>
          </a:p>
          <a:p>
            <a:r>
              <a:rPr lang="cs-CZ" dirty="0" smtClean="0"/>
              <a:t>d) </a:t>
            </a:r>
            <a:r>
              <a:rPr lang="cs-CZ" dirty="0" err="1" smtClean="0"/>
              <a:t>luxurious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well</a:t>
            </a:r>
            <a:r>
              <a:rPr lang="cs-CZ" dirty="0" smtClean="0"/>
              <a:t>-</a:t>
            </a:r>
            <a:r>
              <a:rPr lang="cs-CZ" dirty="0" err="1" smtClean="0"/>
              <a:t>furnished</a:t>
            </a:r>
            <a:r>
              <a:rPr lang="cs-CZ" dirty="0" smtClean="0"/>
              <a:t> </a:t>
            </a:r>
            <a:r>
              <a:rPr lang="cs-CZ" dirty="0" err="1" smtClean="0"/>
              <a:t>suite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top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building</a:t>
            </a:r>
            <a:endParaRPr lang="cs-CZ" dirty="0" smtClean="0"/>
          </a:p>
          <a:p>
            <a:r>
              <a:rPr lang="cs-CZ" dirty="0" smtClean="0"/>
              <a:t>e) </a:t>
            </a:r>
            <a:r>
              <a:rPr lang="cs-CZ" dirty="0" err="1" smtClean="0"/>
              <a:t>room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two</a:t>
            </a:r>
            <a:r>
              <a:rPr lang="cs-CZ" dirty="0" smtClean="0"/>
              <a:t> single </a:t>
            </a:r>
            <a:r>
              <a:rPr lang="cs-CZ" dirty="0" err="1" smtClean="0"/>
              <a:t>beds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two</a:t>
            </a:r>
            <a:r>
              <a:rPr lang="cs-CZ" dirty="0" smtClean="0"/>
              <a:t> </a:t>
            </a:r>
            <a:r>
              <a:rPr lang="cs-CZ" dirty="0" err="1" smtClean="0"/>
              <a:t>people</a:t>
            </a:r>
            <a:endParaRPr lang="cs-CZ" dirty="0" smtClean="0"/>
          </a:p>
          <a:p>
            <a:r>
              <a:rPr lang="cs-CZ" dirty="0" smtClean="0"/>
              <a:t>f) </a:t>
            </a:r>
            <a:r>
              <a:rPr lang="cs-CZ" dirty="0" err="1" smtClean="0"/>
              <a:t>room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three</a:t>
            </a:r>
            <a:r>
              <a:rPr lang="cs-CZ" dirty="0" smtClean="0"/>
              <a:t> </a:t>
            </a:r>
            <a:r>
              <a:rPr lang="cs-CZ" dirty="0" err="1" smtClean="0"/>
              <a:t>people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>
                <a:solidFill>
                  <a:srgbClr val="0070C0"/>
                </a:solidFill>
              </a:rPr>
              <a:t>Match</a:t>
            </a:r>
            <a:r>
              <a:rPr lang="cs-CZ" dirty="0" smtClean="0">
                <a:solidFill>
                  <a:srgbClr val="0070C0"/>
                </a:solidFill>
              </a:rPr>
              <a:t> 1-6 </a:t>
            </a:r>
            <a:r>
              <a:rPr lang="cs-CZ" dirty="0" err="1" smtClean="0">
                <a:solidFill>
                  <a:srgbClr val="0070C0"/>
                </a:solidFill>
              </a:rPr>
              <a:t>with</a:t>
            </a:r>
            <a:r>
              <a:rPr lang="cs-CZ" dirty="0" smtClean="0">
                <a:solidFill>
                  <a:srgbClr val="0070C0"/>
                </a:solidFill>
              </a:rPr>
              <a:t> a-f                           </a:t>
            </a:r>
            <a:r>
              <a:rPr lang="cs-CZ" dirty="0" err="1" smtClean="0">
                <a:solidFill>
                  <a:srgbClr val="0070C0"/>
                </a:solidFill>
              </a:rPr>
              <a:t>rooms</a:t>
            </a:r>
            <a:r>
              <a:rPr lang="cs-CZ" dirty="0" smtClean="0">
                <a:solidFill>
                  <a:srgbClr val="0070C0"/>
                </a:solidFill>
              </a:rPr>
              <a:t> not </a:t>
            </a:r>
            <a:r>
              <a:rPr lang="cs-CZ" dirty="0" err="1" smtClean="0">
                <a:solidFill>
                  <a:srgbClr val="0070C0"/>
                </a:solidFill>
              </a:rPr>
              <a:t>used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 err="1" smtClean="0">
                <a:solidFill>
                  <a:srgbClr val="0070C0"/>
                </a:solidFill>
              </a:rPr>
              <a:t>for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 err="1" smtClean="0">
                <a:solidFill>
                  <a:srgbClr val="0070C0"/>
                </a:solidFill>
              </a:rPr>
              <a:t>accommodation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1) </a:t>
            </a:r>
            <a:r>
              <a:rPr lang="cs-CZ" dirty="0" err="1" smtClean="0"/>
              <a:t>lounge</a:t>
            </a:r>
            <a:endParaRPr lang="cs-CZ" dirty="0" smtClean="0"/>
          </a:p>
          <a:p>
            <a:r>
              <a:rPr lang="cs-CZ" dirty="0" smtClean="0"/>
              <a:t>2) </a:t>
            </a:r>
            <a:r>
              <a:rPr lang="cs-CZ" dirty="0" err="1" smtClean="0"/>
              <a:t>reception</a:t>
            </a:r>
            <a:r>
              <a:rPr lang="cs-CZ" dirty="0" smtClean="0"/>
              <a:t> </a:t>
            </a:r>
            <a:r>
              <a:rPr lang="cs-CZ" dirty="0" err="1" smtClean="0"/>
              <a:t>room</a:t>
            </a:r>
            <a:endParaRPr lang="cs-CZ" dirty="0" smtClean="0"/>
          </a:p>
          <a:p>
            <a:r>
              <a:rPr lang="cs-CZ" dirty="0" smtClean="0"/>
              <a:t>3) </a:t>
            </a:r>
            <a:r>
              <a:rPr lang="cs-CZ" dirty="0" err="1" smtClean="0"/>
              <a:t>banquet</a:t>
            </a:r>
            <a:r>
              <a:rPr lang="cs-CZ" dirty="0" smtClean="0"/>
              <a:t> </a:t>
            </a:r>
            <a:r>
              <a:rPr lang="cs-CZ" dirty="0" err="1" smtClean="0"/>
              <a:t>room</a:t>
            </a:r>
            <a:endParaRPr lang="cs-CZ" dirty="0" smtClean="0"/>
          </a:p>
          <a:p>
            <a:r>
              <a:rPr lang="cs-CZ" dirty="0" smtClean="0"/>
              <a:t>4) </a:t>
            </a:r>
            <a:r>
              <a:rPr lang="cs-CZ" dirty="0" err="1" smtClean="0"/>
              <a:t>ball</a:t>
            </a:r>
            <a:r>
              <a:rPr lang="cs-CZ" dirty="0" smtClean="0"/>
              <a:t> </a:t>
            </a:r>
            <a:r>
              <a:rPr lang="cs-CZ" dirty="0" err="1" smtClean="0"/>
              <a:t>room</a:t>
            </a:r>
            <a:endParaRPr lang="cs-CZ" dirty="0" smtClean="0"/>
          </a:p>
          <a:p>
            <a:r>
              <a:rPr lang="cs-CZ" dirty="0" smtClean="0"/>
              <a:t>5) </a:t>
            </a:r>
            <a:r>
              <a:rPr lang="cs-CZ" dirty="0" err="1" smtClean="0"/>
              <a:t>conference</a:t>
            </a:r>
            <a:r>
              <a:rPr lang="cs-CZ" dirty="0" smtClean="0"/>
              <a:t> </a:t>
            </a:r>
            <a:r>
              <a:rPr lang="cs-CZ" dirty="0" err="1" smtClean="0"/>
              <a:t>room</a:t>
            </a:r>
            <a:endParaRPr lang="cs-CZ" dirty="0" smtClean="0"/>
          </a:p>
          <a:p>
            <a:r>
              <a:rPr lang="cs-CZ" dirty="0" smtClean="0"/>
              <a:t>6) </a:t>
            </a:r>
            <a:r>
              <a:rPr lang="cs-CZ" dirty="0" err="1" smtClean="0"/>
              <a:t>exhibition</a:t>
            </a:r>
            <a:r>
              <a:rPr lang="cs-CZ" dirty="0" smtClean="0"/>
              <a:t> </a:t>
            </a:r>
            <a:r>
              <a:rPr lang="cs-CZ" dirty="0" err="1" smtClean="0"/>
              <a:t>room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a) </a:t>
            </a:r>
            <a:r>
              <a:rPr lang="cs-CZ" dirty="0" err="1" smtClean="0"/>
              <a:t>suitable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large</a:t>
            </a:r>
            <a:r>
              <a:rPr lang="cs-CZ" dirty="0" smtClean="0"/>
              <a:t> </a:t>
            </a:r>
            <a:r>
              <a:rPr lang="cs-CZ" dirty="0" err="1" smtClean="0"/>
              <a:t>groups</a:t>
            </a:r>
            <a:r>
              <a:rPr lang="cs-CZ" dirty="0" smtClean="0"/>
              <a:t> </a:t>
            </a:r>
            <a:r>
              <a:rPr lang="cs-CZ" dirty="0" err="1" smtClean="0"/>
              <a:t>eating</a:t>
            </a:r>
            <a:r>
              <a:rPr lang="cs-CZ" dirty="0" smtClean="0"/>
              <a:t> </a:t>
            </a:r>
            <a:r>
              <a:rPr lang="cs-CZ" dirty="0" err="1" smtClean="0"/>
              <a:t>special</a:t>
            </a:r>
            <a:r>
              <a:rPr lang="cs-CZ" dirty="0" smtClean="0"/>
              <a:t> </a:t>
            </a:r>
            <a:r>
              <a:rPr lang="cs-CZ" dirty="0" err="1" smtClean="0"/>
              <a:t>meals</a:t>
            </a:r>
            <a:endParaRPr lang="cs-CZ" dirty="0" smtClean="0"/>
          </a:p>
          <a:p>
            <a:r>
              <a:rPr lang="cs-CZ" dirty="0" smtClean="0"/>
              <a:t>b)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used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dancing</a:t>
            </a:r>
          </a:p>
          <a:p>
            <a:r>
              <a:rPr lang="cs-CZ" dirty="0" smtClean="0"/>
              <a:t>c) </a:t>
            </a:r>
            <a:r>
              <a:rPr lang="cs-CZ" dirty="0" err="1" smtClean="0"/>
              <a:t>room</a:t>
            </a:r>
            <a:r>
              <a:rPr lang="cs-CZ" dirty="0" smtClean="0"/>
              <a:t> </a:t>
            </a:r>
            <a:r>
              <a:rPr lang="cs-CZ" dirty="0" err="1" smtClean="0"/>
              <a:t>where</a:t>
            </a:r>
            <a:r>
              <a:rPr lang="cs-CZ" dirty="0" smtClean="0"/>
              <a:t> </a:t>
            </a:r>
            <a:r>
              <a:rPr lang="cs-CZ" dirty="0" err="1" smtClean="0"/>
              <a:t>quests</a:t>
            </a:r>
            <a:r>
              <a:rPr lang="cs-CZ" dirty="0" smtClean="0"/>
              <a:t> </a:t>
            </a: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read</a:t>
            </a:r>
            <a:r>
              <a:rPr lang="cs-CZ" dirty="0" smtClean="0"/>
              <a:t>, </a:t>
            </a:r>
            <a:r>
              <a:rPr lang="cs-CZ" dirty="0" err="1" smtClean="0"/>
              <a:t>watch</a:t>
            </a:r>
            <a:r>
              <a:rPr lang="cs-CZ" dirty="0" smtClean="0"/>
              <a:t> TV..</a:t>
            </a:r>
          </a:p>
          <a:p>
            <a:r>
              <a:rPr lang="cs-CZ" dirty="0" smtClean="0"/>
              <a:t>d)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used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showing</a:t>
            </a:r>
            <a:r>
              <a:rPr lang="cs-CZ" dirty="0" smtClean="0"/>
              <a:t> </a:t>
            </a:r>
            <a:r>
              <a:rPr lang="cs-CZ" dirty="0" err="1" smtClean="0"/>
              <a:t>goods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products</a:t>
            </a:r>
            <a:endParaRPr lang="cs-CZ" dirty="0" smtClean="0"/>
          </a:p>
          <a:p>
            <a:r>
              <a:rPr lang="cs-CZ" dirty="0" smtClean="0"/>
              <a:t>e) </a:t>
            </a:r>
            <a:r>
              <a:rPr lang="cs-CZ" dirty="0" err="1" smtClean="0"/>
              <a:t>room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coctail</a:t>
            </a:r>
            <a:r>
              <a:rPr lang="cs-CZ" dirty="0" smtClean="0"/>
              <a:t> </a:t>
            </a:r>
            <a:r>
              <a:rPr lang="cs-CZ" dirty="0" err="1" smtClean="0"/>
              <a:t>parties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social</a:t>
            </a:r>
            <a:r>
              <a:rPr lang="cs-CZ" dirty="0" smtClean="0"/>
              <a:t> </a:t>
            </a:r>
            <a:r>
              <a:rPr lang="cs-CZ" dirty="0" err="1" smtClean="0"/>
              <a:t>events</a:t>
            </a:r>
            <a:endParaRPr lang="cs-CZ" dirty="0" smtClean="0"/>
          </a:p>
          <a:p>
            <a:r>
              <a:rPr lang="cs-CZ" dirty="0" smtClean="0"/>
              <a:t>f) </a:t>
            </a:r>
            <a:r>
              <a:rPr lang="cs-CZ" dirty="0" err="1" smtClean="0"/>
              <a:t>suitable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holding </a:t>
            </a:r>
            <a:r>
              <a:rPr lang="cs-CZ" dirty="0" err="1" smtClean="0"/>
              <a:t>conferences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meetings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solidFill>
                  <a:srgbClr val="0070C0"/>
                </a:solidFill>
              </a:rPr>
              <a:t>Solution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err="1" smtClean="0"/>
              <a:t>Rooms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accommodation</a:t>
            </a:r>
            <a:endParaRPr lang="cs-CZ" dirty="0" smtClean="0"/>
          </a:p>
          <a:p>
            <a:r>
              <a:rPr lang="cs-CZ" dirty="0" smtClean="0"/>
              <a:t>1-b</a:t>
            </a:r>
          </a:p>
          <a:p>
            <a:r>
              <a:rPr lang="cs-CZ" dirty="0" smtClean="0"/>
              <a:t>2-c</a:t>
            </a:r>
          </a:p>
          <a:p>
            <a:r>
              <a:rPr lang="cs-CZ" dirty="0" smtClean="0"/>
              <a:t>3-e</a:t>
            </a:r>
          </a:p>
          <a:p>
            <a:r>
              <a:rPr lang="cs-CZ" dirty="0" smtClean="0"/>
              <a:t>4-f</a:t>
            </a:r>
          </a:p>
          <a:p>
            <a:r>
              <a:rPr lang="cs-CZ" dirty="0" smtClean="0"/>
              <a:t>5-a</a:t>
            </a:r>
          </a:p>
          <a:p>
            <a:r>
              <a:rPr lang="cs-CZ" dirty="0" smtClean="0"/>
              <a:t>6-d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err="1" smtClean="0"/>
              <a:t>Rooms</a:t>
            </a:r>
            <a:r>
              <a:rPr lang="cs-CZ" dirty="0" smtClean="0"/>
              <a:t> not </a:t>
            </a:r>
            <a:r>
              <a:rPr lang="cs-CZ" dirty="0" err="1" smtClean="0"/>
              <a:t>used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accommodation</a:t>
            </a:r>
            <a:endParaRPr lang="cs-CZ" dirty="0" smtClean="0"/>
          </a:p>
          <a:p>
            <a:r>
              <a:rPr lang="cs-CZ" dirty="0" smtClean="0"/>
              <a:t>1-c</a:t>
            </a:r>
          </a:p>
          <a:p>
            <a:r>
              <a:rPr lang="cs-CZ" dirty="0" smtClean="0"/>
              <a:t>2-a</a:t>
            </a:r>
          </a:p>
          <a:p>
            <a:r>
              <a:rPr lang="cs-CZ" dirty="0" smtClean="0"/>
              <a:t>3-e</a:t>
            </a:r>
          </a:p>
          <a:p>
            <a:r>
              <a:rPr lang="cs-CZ" dirty="0" smtClean="0"/>
              <a:t>4-b</a:t>
            </a:r>
          </a:p>
          <a:p>
            <a:r>
              <a:rPr lang="cs-CZ" dirty="0" smtClean="0"/>
              <a:t>5-f</a:t>
            </a:r>
          </a:p>
          <a:p>
            <a:r>
              <a:rPr lang="cs-CZ" dirty="0" smtClean="0"/>
              <a:t>6-d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</TotalTime>
  <Words>298</Words>
  <Application>Microsoft Office PowerPoint</Application>
  <PresentationFormat>Předvádění na obrazovce (4:3)</PresentationFormat>
  <Paragraphs>67</Paragraphs>
  <Slides>7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Snímek 2</vt:lpstr>
      <vt:lpstr>Room types</vt:lpstr>
      <vt:lpstr>Match 1-6 with a-f                           rooms for accommodation</vt:lpstr>
      <vt:lpstr>Match 1-6 with a-f                           rooms not used for accommodation</vt:lpstr>
      <vt:lpstr>Solution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Room types</dc:title>
  <dc:creator>Markytan</dc:creator>
  <cp:lastModifiedBy>Markytan</cp:lastModifiedBy>
  <cp:revision>4</cp:revision>
  <dcterms:created xsi:type="dcterms:W3CDTF">2013-01-27T12:32:57Z</dcterms:created>
  <dcterms:modified xsi:type="dcterms:W3CDTF">2013-03-11T16:31:45Z</dcterms:modified>
</cp:coreProperties>
</file>