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9" r:id="rId3"/>
    <p:sldId id="256" r:id="rId4"/>
    <p:sldId id="257" r:id="rId5"/>
    <p:sldId id="266" r:id="rId6"/>
    <p:sldId id="263" r:id="rId7"/>
    <p:sldId id="261" r:id="rId8"/>
    <p:sldId id="262" r:id="rId9"/>
    <p:sldId id="264" r:id="rId10"/>
    <p:sldId id="260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19826-691D-43FD-BF4F-6A0EA2AEB38F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586A2-30A6-4D7B-A036-A25CF3979C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B8E4FF-6E1D-4EE1-A10C-0048BA609392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9F06E0-9475-4B14-99F8-98778DD8257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01561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 témata – reálie USA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</a:t>
            </a:r>
            <a:r>
              <a:rPr lang="cs-CZ" dirty="0" smtClean="0"/>
              <a:t>: prezentace je určena k výuce reálií USA – města</a:t>
            </a:r>
          </a:p>
          <a:p>
            <a:r>
              <a:rPr lang="cs-CZ" dirty="0" smtClean="0"/>
              <a:t>Rozvoj řečových a poslechových kompetencí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Metodické </a:t>
            </a:r>
            <a:r>
              <a:rPr lang="cs-CZ" dirty="0" smtClean="0"/>
              <a:t>pokyny</a:t>
            </a:r>
            <a:r>
              <a:rPr lang="cs-CZ" dirty="0" smtClean="0"/>
              <a:t>: prezentaci je možné využít při výkladu i opakování reálií USA.</a:t>
            </a:r>
          </a:p>
          <a:p>
            <a:r>
              <a:rPr lang="cs-CZ" dirty="0" smtClean="0"/>
              <a:t>Při opakování studenti komunikují na základě uvedených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txBody>
          <a:bodyPr/>
          <a:lstStyle/>
          <a:p>
            <a:r>
              <a:rPr lang="cs-CZ" dirty="0" smtClean="0"/>
              <a:t>San </a:t>
            </a:r>
            <a:r>
              <a:rPr lang="cs-CZ" dirty="0" err="1" smtClean="0"/>
              <a:t>Fracisco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356992"/>
            <a:ext cx="6400800" cy="1752600"/>
          </a:xfrm>
        </p:spPr>
        <p:txBody>
          <a:bodyPr/>
          <a:lstStyle/>
          <a:p>
            <a:r>
              <a:rPr lang="cs-CZ" dirty="0" err="1" smtClean="0"/>
              <a:t>California</a:t>
            </a:r>
            <a:endParaRPr lang="cs-CZ" dirty="0" smtClean="0"/>
          </a:p>
          <a:p>
            <a:r>
              <a:rPr lang="cs-CZ" dirty="0" smtClean="0"/>
              <a:t>800 000 </a:t>
            </a:r>
            <a:r>
              <a:rPr lang="cs-CZ" dirty="0" err="1" smtClean="0"/>
              <a:t>inhabitants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772816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987824" y="476672"/>
            <a:ext cx="23762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Cable</a:t>
            </a:r>
            <a:r>
              <a:rPr lang="cs-CZ" dirty="0" smtClean="0"/>
              <a:t> car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88640"/>
            <a:ext cx="3645000" cy="64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683568" y="141277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Cable</a:t>
            </a:r>
            <a:r>
              <a:rPr lang="cs-CZ" dirty="0" smtClean="0"/>
              <a:t> car</a:t>
            </a:r>
          </a:p>
          <a:p>
            <a:pPr algn="ctr"/>
            <a:r>
              <a:rPr lang="cs-CZ" dirty="0" err="1" smtClean="0"/>
              <a:t>Hilly</a:t>
            </a:r>
            <a:r>
              <a:rPr lang="cs-CZ" dirty="0" smtClean="0"/>
              <a:t> </a:t>
            </a:r>
            <a:r>
              <a:rPr lang="cs-CZ" dirty="0" err="1" smtClean="0"/>
              <a:t>relief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627784" y="548680"/>
            <a:ext cx="316835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Hilly</a:t>
            </a:r>
            <a:r>
              <a:rPr lang="cs-CZ" dirty="0" smtClean="0"/>
              <a:t> </a:t>
            </a:r>
            <a:r>
              <a:rPr lang="cs-CZ" dirty="0" err="1" smtClean="0"/>
              <a:t>relief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91683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843808" y="548680"/>
            <a:ext cx="3096344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Former</a:t>
            </a:r>
            <a:r>
              <a:rPr lang="cs-CZ" dirty="0" smtClean="0"/>
              <a:t> </a:t>
            </a:r>
            <a:r>
              <a:rPr lang="cs-CZ" dirty="0" err="1" smtClean="0"/>
              <a:t>prizon</a:t>
            </a:r>
            <a:r>
              <a:rPr lang="cs-CZ" dirty="0" smtClean="0"/>
              <a:t> Alcatraz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72816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555776" y="404664"/>
            <a:ext cx="360040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Golde</a:t>
            </a:r>
            <a:r>
              <a:rPr lang="cs-CZ" dirty="0" smtClean="0"/>
              <a:t> </a:t>
            </a:r>
            <a:r>
              <a:rPr lang="cs-CZ" dirty="0" err="1" smtClean="0"/>
              <a:t>Gate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915816" y="476672"/>
            <a:ext cx="273630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Lombard </a:t>
            </a:r>
            <a:r>
              <a:rPr lang="cs-CZ" dirty="0" err="1" smtClean="0"/>
              <a:t>Street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1683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3275856" y="548680"/>
            <a:ext cx="295232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Chinatown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7920000" cy="445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archiv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124</Words>
  <Application>Microsoft Office PowerPoint</Application>
  <PresentationFormat>Předvádění na obrazovce (4:3)</PresentationFormat>
  <Paragraphs>34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San Fracisco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Markytan</dc:creator>
  <cp:lastModifiedBy>Markytan</cp:lastModifiedBy>
  <cp:revision>1</cp:revision>
  <dcterms:created xsi:type="dcterms:W3CDTF">2013-03-05T16:20:26Z</dcterms:created>
  <dcterms:modified xsi:type="dcterms:W3CDTF">2013-03-05T16:39:12Z</dcterms:modified>
</cp:coreProperties>
</file>