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7A9840-6EED-458D-9527-7344C672B67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7FFBCB-5CA4-4F95-9B7F-38EAB2075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4B8B-669C-4E32-B600-F04AF9F10F3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3A1BE-2A4A-4C44-9AC8-229E108A5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</a:t>
                      </a:r>
                      <a:r>
                        <a:rPr lang="cs-CZ" baseline="0" dirty="0" smtClean="0"/>
                        <a:t> témata – reálie USA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využití prezentace při výuce reálií USA, konkrétně národních parků</a:t>
            </a:r>
          </a:p>
          <a:p>
            <a:r>
              <a:rPr lang="cs-CZ" dirty="0" smtClean="0"/>
              <a:t>Rozvoj řečových a poslechových kompetencí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pokyny:před prezentací o národních parcích je možné zadat studentům úkol, aby zjistili, co je pro daný národní park typické a při projekci snímků o tom hovořili.</a:t>
            </a:r>
          </a:p>
          <a:p>
            <a:r>
              <a:rPr lang="cs-CZ" dirty="0" smtClean="0"/>
              <a:t>Využití prezentace při výkladu i opakování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Sequoia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Founded</a:t>
            </a:r>
            <a:r>
              <a:rPr lang="cs-CZ" dirty="0" smtClean="0"/>
              <a:t> 1890</a:t>
            </a:r>
          </a:p>
          <a:p>
            <a:r>
              <a:rPr lang="cs-CZ" dirty="0" err="1" smtClean="0"/>
              <a:t>Sequoia</a:t>
            </a:r>
            <a:r>
              <a:rPr lang="cs-CZ" dirty="0" smtClean="0"/>
              <a:t> </a:t>
            </a:r>
            <a:r>
              <a:rPr lang="cs-CZ" dirty="0" err="1" smtClean="0"/>
              <a:t>trees</a:t>
            </a:r>
            <a:r>
              <a:rPr lang="cs-CZ" dirty="0" smtClean="0"/>
              <a:t> are 70-80 m </a:t>
            </a:r>
            <a:r>
              <a:rPr lang="cs-CZ" dirty="0" err="1" smtClean="0"/>
              <a:t>tall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32656"/>
            <a:ext cx="3442500" cy="61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05273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04664"/>
            <a:ext cx="3240000" cy="57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39552" y="692696"/>
            <a:ext cx="2736304" cy="3888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sequoia</a:t>
            </a:r>
            <a:endParaRPr lang="cs-CZ" dirty="0" smtClean="0"/>
          </a:p>
          <a:p>
            <a:pPr algn="ctr"/>
            <a:r>
              <a:rPr lang="cs-CZ" dirty="0" smtClean="0"/>
              <a:t>83,8 m </a:t>
            </a:r>
            <a:r>
              <a:rPr lang="cs-CZ" dirty="0" err="1" smtClean="0"/>
              <a:t>tall</a:t>
            </a:r>
            <a:endParaRPr lang="cs-CZ" dirty="0" smtClean="0"/>
          </a:p>
          <a:p>
            <a:pPr algn="ctr"/>
            <a:r>
              <a:rPr lang="cs-CZ" dirty="0" err="1" smtClean="0"/>
              <a:t>About</a:t>
            </a:r>
            <a:r>
              <a:rPr lang="cs-CZ" dirty="0" smtClean="0"/>
              <a:t> 2000years </a:t>
            </a:r>
            <a:r>
              <a:rPr lang="cs-CZ" dirty="0" err="1" smtClean="0"/>
              <a:t>old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136</Words>
  <Application>Microsoft Office PowerPoint</Application>
  <PresentationFormat>Předvádění na obrazovce (4:3)</PresentationFormat>
  <Paragraphs>29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Sequoia National Park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Markytan</dc:creator>
  <cp:lastModifiedBy>Markytan</cp:lastModifiedBy>
  <cp:revision>2</cp:revision>
  <dcterms:created xsi:type="dcterms:W3CDTF">2013-03-04T16:06:05Z</dcterms:created>
  <dcterms:modified xsi:type="dcterms:W3CDTF">2013-03-04T16:57:21Z</dcterms:modified>
</cp:coreProperties>
</file>