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451" r:id="rId2"/>
    <p:sldId id="419" r:id="rId3"/>
    <p:sldId id="421" r:id="rId4"/>
    <p:sldId id="420" r:id="rId5"/>
    <p:sldId id="422" r:id="rId6"/>
    <p:sldId id="423" r:id="rId7"/>
    <p:sldId id="424" r:id="rId8"/>
    <p:sldId id="45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CC00"/>
    <a:srgbClr val="3333FF"/>
    <a:srgbClr val="6600FF"/>
    <a:srgbClr val="FF0000"/>
    <a:srgbClr val="FFFF66"/>
    <a:srgbClr val="663300"/>
    <a:srgbClr val="FFFFCC"/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30" autoAdjust="0"/>
    <p:restoredTop sz="93930" autoAdjust="0"/>
  </p:normalViewPr>
  <p:slideViewPr>
    <p:cSldViewPr>
      <p:cViewPr>
        <p:scale>
          <a:sx n="80" d="100"/>
          <a:sy n="80" d="100"/>
        </p:scale>
        <p:origin x="-852" y="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14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BA9F6A-43D3-4B2C-B58D-F568749A1802}" type="doc">
      <dgm:prSet loTypeId="urn:microsoft.com/office/officeart/2005/8/layout/hList2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28E59C1-D5D5-4B6F-AC1A-DBD3792E5E27}">
      <dgm:prSet phldrT="[Text]" phldr="1"/>
      <dgm:spPr/>
      <dgm:t>
        <a:bodyPr/>
        <a:lstStyle/>
        <a:p>
          <a:endParaRPr lang="cs-CZ"/>
        </a:p>
      </dgm:t>
    </dgm:pt>
    <dgm:pt modelId="{821E1B16-4BAE-4E86-A5D7-15551BA0762F}" type="parTrans" cxnId="{008E4389-39FF-4B27-A4C8-D300D6BD3B91}">
      <dgm:prSet/>
      <dgm:spPr/>
      <dgm:t>
        <a:bodyPr/>
        <a:lstStyle/>
        <a:p>
          <a:endParaRPr lang="cs-CZ"/>
        </a:p>
      </dgm:t>
    </dgm:pt>
    <dgm:pt modelId="{CCE809D6-E142-44DC-859C-FBF2C00D2C31}" type="sibTrans" cxnId="{008E4389-39FF-4B27-A4C8-D300D6BD3B91}">
      <dgm:prSet/>
      <dgm:spPr/>
      <dgm:t>
        <a:bodyPr/>
        <a:lstStyle/>
        <a:p>
          <a:endParaRPr lang="cs-CZ"/>
        </a:p>
      </dgm:t>
    </dgm:pt>
    <dgm:pt modelId="{A0F9F647-075B-427A-84A8-010796793129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kasa </a:t>
          </a:r>
          <a:endParaRPr lang="cs-CZ" sz="2000" b="1" dirty="0"/>
        </a:p>
      </dgm:t>
    </dgm:pt>
    <dgm:pt modelId="{FBE0717E-4FB8-4DF0-8412-2EE108ADBAA5}" type="parTrans" cxnId="{56480D8B-B9E3-4152-9228-5E0A06DF90F0}">
      <dgm:prSet/>
      <dgm:spPr/>
      <dgm:t>
        <a:bodyPr/>
        <a:lstStyle/>
        <a:p>
          <a:endParaRPr lang="cs-CZ"/>
        </a:p>
      </dgm:t>
    </dgm:pt>
    <dgm:pt modelId="{A7DFC6A9-9057-4AE9-B990-83D8CCFE06C5}" type="sibTrans" cxnId="{56480D8B-B9E3-4152-9228-5E0A06DF90F0}">
      <dgm:prSet/>
      <dgm:spPr/>
      <dgm:t>
        <a:bodyPr/>
        <a:lstStyle/>
        <a:p>
          <a:endParaRPr lang="cs-CZ"/>
        </a:p>
      </dgm:t>
    </dgm:pt>
    <dgm:pt modelId="{AD8DDA84-25E4-4B0A-85B3-DEDECC21717E}">
      <dgm:prSet phldrT="[Text]" phldr="1"/>
      <dgm:spPr/>
      <dgm:t>
        <a:bodyPr/>
        <a:lstStyle/>
        <a:p>
          <a:endParaRPr lang="cs-CZ"/>
        </a:p>
      </dgm:t>
    </dgm:pt>
    <dgm:pt modelId="{4744E23C-C046-48B2-ACB4-C413DA11B85D}" type="parTrans" cxnId="{A40348FB-5EC0-4637-886F-920B277209A3}">
      <dgm:prSet/>
      <dgm:spPr/>
      <dgm:t>
        <a:bodyPr/>
        <a:lstStyle/>
        <a:p>
          <a:endParaRPr lang="cs-CZ"/>
        </a:p>
      </dgm:t>
    </dgm:pt>
    <dgm:pt modelId="{BC507397-EB7F-47F7-A8E3-860749A2B2B6}" type="sibTrans" cxnId="{A40348FB-5EC0-4637-886F-920B277209A3}">
      <dgm:prSet/>
      <dgm:spPr/>
      <dgm:t>
        <a:bodyPr/>
        <a:lstStyle/>
        <a:p>
          <a:endParaRPr lang="cs-CZ"/>
        </a:p>
      </dgm:t>
    </dgm:pt>
    <dgm:pt modelId="{12E812C1-F3F7-4A00-A740-EA5A5C554693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niť</a:t>
          </a:r>
          <a:endParaRPr lang="cs-CZ" sz="2000" b="1" dirty="0"/>
        </a:p>
      </dgm:t>
    </dgm:pt>
    <dgm:pt modelId="{769955C2-A029-4203-AC8B-7CC312ED4D17}" type="parTrans" cxnId="{49D42997-7DD9-4E84-ABD3-CDBBFDFA5DA3}">
      <dgm:prSet/>
      <dgm:spPr/>
      <dgm:t>
        <a:bodyPr/>
        <a:lstStyle/>
        <a:p>
          <a:endParaRPr lang="cs-CZ"/>
        </a:p>
      </dgm:t>
    </dgm:pt>
    <dgm:pt modelId="{868F1035-367D-4C22-9192-0F33CF7F6531}" type="sibTrans" cxnId="{49D42997-7DD9-4E84-ABD3-CDBBFDFA5DA3}">
      <dgm:prSet/>
      <dgm:spPr/>
      <dgm:t>
        <a:bodyPr/>
        <a:lstStyle/>
        <a:p>
          <a:endParaRPr lang="cs-CZ"/>
        </a:p>
      </dgm:t>
    </dgm:pt>
    <dgm:pt modelId="{1B66AD56-AAF7-4C03-BAFC-88B340096F44}">
      <dgm:prSet phldrT="[Text]" phldr="1"/>
      <dgm:spPr/>
      <dgm:t>
        <a:bodyPr/>
        <a:lstStyle/>
        <a:p>
          <a:endParaRPr lang="cs-CZ"/>
        </a:p>
      </dgm:t>
    </dgm:pt>
    <dgm:pt modelId="{FDAC7067-9EA7-489C-B5FB-035ADC6EA755}" type="parTrans" cxnId="{362A10A0-7B71-4E87-9880-B9EFA97AA65B}">
      <dgm:prSet/>
      <dgm:spPr/>
      <dgm:t>
        <a:bodyPr/>
        <a:lstStyle/>
        <a:p>
          <a:endParaRPr lang="cs-CZ"/>
        </a:p>
      </dgm:t>
    </dgm:pt>
    <dgm:pt modelId="{29BB7CE0-428E-4BF2-96A1-A40112033ED5}" type="sibTrans" cxnId="{362A10A0-7B71-4E87-9880-B9EFA97AA65B}">
      <dgm:prSet/>
      <dgm:spPr/>
      <dgm:t>
        <a:bodyPr/>
        <a:lstStyle/>
        <a:p>
          <a:endParaRPr lang="cs-CZ"/>
        </a:p>
      </dgm:t>
    </dgm:pt>
    <dgm:pt modelId="{075614EB-FB0C-4DD1-AD37-103371CD46AC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upřímnost </a:t>
          </a:r>
          <a:endParaRPr lang="cs-CZ" sz="2000" b="1" dirty="0"/>
        </a:p>
      </dgm:t>
    </dgm:pt>
    <dgm:pt modelId="{A8843D6C-2500-4620-A377-0B28FE48E251}" type="parTrans" cxnId="{D052442B-6F61-4457-95B4-138D86079060}">
      <dgm:prSet/>
      <dgm:spPr/>
      <dgm:t>
        <a:bodyPr/>
        <a:lstStyle/>
        <a:p>
          <a:endParaRPr lang="cs-CZ"/>
        </a:p>
      </dgm:t>
    </dgm:pt>
    <dgm:pt modelId="{FADF3A01-358B-403F-B574-3C7F96047432}" type="sibTrans" cxnId="{D052442B-6F61-4457-95B4-138D86079060}">
      <dgm:prSet/>
      <dgm:spPr/>
      <dgm:t>
        <a:bodyPr/>
        <a:lstStyle/>
        <a:p>
          <a:endParaRPr lang="cs-CZ"/>
        </a:p>
      </dgm:t>
    </dgm:pt>
    <dgm:pt modelId="{01BFC6C9-6D29-4C4C-B5D3-827ED2331A54}">
      <dgm:prSet/>
      <dgm:spPr/>
      <dgm:t>
        <a:bodyPr/>
        <a:lstStyle/>
        <a:p>
          <a:endParaRPr lang="cs-CZ"/>
        </a:p>
      </dgm:t>
    </dgm:pt>
    <dgm:pt modelId="{B94C842F-77F8-4BA2-81F7-7B769D214230}" type="parTrans" cxnId="{C1BBB21E-D2B2-4B0F-93F5-E7C18AA451F5}">
      <dgm:prSet/>
      <dgm:spPr/>
      <dgm:t>
        <a:bodyPr/>
        <a:lstStyle/>
        <a:p>
          <a:endParaRPr lang="cs-CZ"/>
        </a:p>
      </dgm:t>
    </dgm:pt>
    <dgm:pt modelId="{A64BC2C6-18C1-4DE7-B178-F3E1E9CF67F0}" type="sibTrans" cxnId="{C1BBB21E-D2B2-4B0F-93F5-E7C18AA451F5}">
      <dgm:prSet/>
      <dgm:spPr/>
      <dgm:t>
        <a:bodyPr/>
        <a:lstStyle/>
        <a:p>
          <a:endParaRPr lang="cs-CZ"/>
        </a:p>
      </dgm:t>
    </dgm:pt>
    <dgm:pt modelId="{98F9669B-1D14-4434-AF77-0153540AD72F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deka</a:t>
          </a:r>
          <a:endParaRPr lang="cs-CZ" sz="2000" b="1" dirty="0"/>
        </a:p>
      </dgm:t>
    </dgm:pt>
    <dgm:pt modelId="{651F1B28-A578-48C3-9687-FE1B39E860D6}" type="parTrans" cxnId="{3FC1C985-EA1D-48A4-98F9-29A6BD0EE8D1}">
      <dgm:prSet/>
      <dgm:spPr/>
      <dgm:t>
        <a:bodyPr/>
        <a:lstStyle/>
        <a:p>
          <a:endParaRPr lang="cs-CZ"/>
        </a:p>
      </dgm:t>
    </dgm:pt>
    <dgm:pt modelId="{29731DBD-DBA1-44DD-8DC8-0265DD96E30F}" type="sibTrans" cxnId="{3FC1C985-EA1D-48A4-98F9-29A6BD0EE8D1}">
      <dgm:prSet/>
      <dgm:spPr/>
      <dgm:t>
        <a:bodyPr/>
        <a:lstStyle/>
        <a:p>
          <a:endParaRPr lang="cs-CZ"/>
        </a:p>
      </dgm:t>
    </dgm:pt>
    <dgm:pt modelId="{474F91C4-6B8E-4991-8011-B9F389417340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radost </a:t>
          </a:r>
          <a:endParaRPr lang="cs-CZ" sz="2000" b="1" dirty="0"/>
        </a:p>
      </dgm:t>
    </dgm:pt>
    <dgm:pt modelId="{43065DBD-CD5D-454A-931A-A41830CE20DE}" type="parTrans" cxnId="{F6A59CE0-2265-40DC-94CC-50B9D01CC68A}">
      <dgm:prSet/>
      <dgm:spPr/>
      <dgm:t>
        <a:bodyPr/>
        <a:lstStyle/>
        <a:p>
          <a:endParaRPr lang="cs-CZ"/>
        </a:p>
      </dgm:t>
    </dgm:pt>
    <dgm:pt modelId="{F59EBFDA-64F7-4435-87D2-1B662022C0D1}" type="sibTrans" cxnId="{F6A59CE0-2265-40DC-94CC-50B9D01CC68A}">
      <dgm:prSet/>
      <dgm:spPr/>
      <dgm:t>
        <a:bodyPr/>
        <a:lstStyle/>
        <a:p>
          <a:endParaRPr lang="cs-CZ"/>
        </a:p>
      </dgm:t>
    </dgm:pt>
    <dgm:pt modelId="{C6E29BB2-6124-4FC3-9778-A400BDC36F7D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slepota </a:t>
          </a:r>
          <a:endParaRPr lang="cs-CZ" sz="2000" b="1" dirty="0"/>
        </a:p>
      </dgm:t>
    </dgm:pt>
    <dgm:pt modelId="{22DC82B8-BB00-4494-9CD5-3374363FAC7F}" type="parTrans" cxnId="{89A9B71B-4545-4C3F-A56D-0678E0257630}">
      <dgm:prSet/>
      <dgm:spPr/>
      <dgm:t>
        <a:bodyPr/>
        <a:lstStyle/>
        <a:p>
          <a:endParaRPr lang="cs-CZ"/>
        </a:p>
      </dgm:t>
    </dgm:pt>
    <dgm:pt modelId="{113DB47A-255C-4A35-B160-AEE36E4E1832}" type="sibTrans" cxnId="{89A9B71B-4545-4C3F-A56D-0678E0257630}">
      <dgm:prSet/>
      <dgm:spPr/>
      <dgm:t>
        <a:bodyPr/>
        <a:lstStyle/>
        <a:p>
          <a:endParaRPr lang="cs-CZ"/>
        </a:p>
      </dgm:t>
    </dgm:pt>
    <dgm:pt modelId="{5F933662-79A2-4CCD-AC85-44F95E7FC8DA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samota </a:t>
          </a:r>
          <a:endParaRPr lang="cs-CZ" sz="2000" b="1" dirty="0"/>
        </a:p>
      </dgm:t>
    </dgm:pt>
    <dgm:pt modelId="{ED80701D-BA71-4836-8EE0-43D436757529}" type="parTrans" cxnId="{3A5FD063-61F7-4028-9C1E-A5F21690EAC3}">
      <dgm:prSet/>
      <dgm:spPr/>
      <dgm:t>
        <a:bodyPr/>
        <a:lstStyle/>
        <a:p>
          <a:endParaRPr lang="cs-CZ"/>
        </a:p>
      </dgm:t>
    </dgm:pt>
    <dgm:pt modelId="{2F9038CF-2849-4487-8B9E-94A1435FFEC4}" type="sibTrans" cxnId="{3A5FD063-61F7-4028-9C1E-A5F21690EAC3}">
      <dgm:prSet/>
      <dgm:spPr/>
      <dgm:t>
        <a:bodyPr/>
        <a:lstStyle/>
        <a:p>
          <a:endParaRPr lang="cs-CZ"/>
        </a:p>
      </dgm:t>
    </dgm:pt>
    <dgm:pt modelId="{6BBFBFF0-FC87-4FB3-BDD3-8095286A3FBC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růže</a:t>
          </a:r>
          <a:endParaRPr lang="cs-CZ" sz="2000" b="1" dirty="0"/>
        </a:p>
      </dgm:t>
    </dgm:pt>
    <dgm:pt modelId="{DB2F4177-7DBC-47F5-B5C9-E3196D76C3DA}" type="parTrans" cxnId="{1C02454C-C5D8-4BE0-B06A-BA8AE2B486C6}">
      <dgm:prSet/>
      <dgm:spPr/>
      <dgm:t>
        <a:bodyPr/>
        <a:lstStyle/>
        <a:p>
          <a:endParaRPr lang="cs-CZ"/>
        </a:p>
      </dgm:t>
    </dgm:pt>
    <dgm:pt modelId="{EADEBAC7-1182-450C-8437-CA5AF3FC3566}" type="sibTrans" cxnId="{1C02454C-C5D8-4BE0-B06A-BA8AE2B486C6}">
      <dgm:prSet/>
      <dgm:spPr/>
      <dgm:t>
        <a:bodyPr/>
        <a:lstStyle/>
        <a:p>
          <a:endParaRPr lang="cs-CZ"/>
        </a:p>
      </dgm:t>
    </dgm:pt>
    <dgm:pt modelId="{00897ED6-6F6E-4A33-B1F7-4C59D6AE863A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kůže </a:t>
          </a:r>
          <a:endParaRPr lang="cs-CZ" sz="2000" b="1" dirty="0"/>
        </a:p>
      </dgm:t>
    </dgm:pt>
    <dgm:pt modelId="{56B7D137-4D17-40E7-A3B0-5CBCCB0D286D}" type="parTrans" cxnId="{B9C7D60B-FAEB-4240-8744-76E8564FA6F7}">
      <dgm:prSet/>
      <dgm:spPr/>
      <dgm:t>
        <a:bodyPr/>
        <a:lstStyle/>
        <a:p>
          <a:endParaRPr lang="cs-CZ"/>
        </a:p>
      </dgm:t>
    </dgm:pt>
    <dgm:pt modelId="{07AB612D-A441-4F52-8793-C8EBD0BBDA1E}" type="sibTrans" cxnId="{B9C7D60B-FAEB-4240-8744-76E8564FA6F7}">
      <dgm:prSet/>
      <dgm:spPr/>
      <dgm:t>
        <a:bodyPr/>
        <a:lstStyle/>
        <a:p>
          <a:endParaRPr lang="cs-CZ"/>
        </a:p>
      </dgm:t>
    </dgm:pt>
    <dgm:pt modelId="{8557394D-F4A7-43A7-A325-CF0986D5D72B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matka</a:t>
          </a:r>
          <a:endParaRPr lang="cs-CZ" sz="2000" b="1" dirty="0"/>
        </a:p>
      </dgm:t>
    </dgm:pt>
    <dgm:pt modelId="{CBBA138B-72A7-4ADD-968F-788CB08E6765}" type="parTrans" cxnId="{6F9BBF53-4E2E-4F39-A654-AB1247B699BF}">
      <dgm:prSet/>
      <dgm:spPr/>
      <dgm:t>
        <a:bodyPr/>
        <a:lstStyle/>
        <a:p>
          <a:endParaRPr lang="cs-CZ"/>
        </a:p>
      </dgm:t>
    </dgm:pt>
    <dgm:pt modelId="{CA754C1D-D0F0-470E-8F67-54DBAD621D54}" type="sibTrans" cxnId="{6F9BBF53-4E2E-4F39-A654-AB1247B699BF}">
      <dgm:prSet/>
      <dgm:spPr/>
      <dgm:t>
        <a:bodyPr/>
        <a:lstStyle/>
        <a:p>
          <a:endParaRPr lang="cs-CZ"/>
        </a:p>
      </dgm:t>
    </dgm:pt>
    <dgm:pt modelId="{0AFCB3AF-BEC8-44DE-8F29-246A665AE61A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látka </a:t>
          </a:r>
          <a:endParaRPr lang="cs-CZ" sz="2000" b="1" dirty="0"/>
        </a:p>
      </dgm:t>
    </dgm:pt>
    <dgm:pt modelId="{0AFB7CCA-9524-4324-9FFB-60046D996E93}" type="parTrans" cxnId="{DBA9D555-1E32-4F35-B58B-6ED428880538}">
      <dgm:prSet/>
      <dgm:spPr/>
      <dgm:t>
        <a:bodyPr/>
        <a:lstStyle/>
        <a:p>
          <a:endParaRPr lang="cs-CZ"/>
        </a:p>
      </dgm:t>
    </dgm:pt>
    <dgm:pt modelId="{C36C82F1-6F83-4241-92B2-8CC6D7D4ADFC}" type="sibTrans" cxnId="{DBA9D555-1E32-4F35-B58B-6ED428880538}">
      <dgm:prSet/>
      <dgm:spPr/>
      <dgm:t>
        <a:bodyPr/>
        <a:lstStyle/>
        <a:p>
          <a:endParaRPr lang="cs-CZ"/>
        </a:p>
      </dgm:t>
    </dgm:pt>
    <dgm:pt modelId="{7E6D5ED9-43EB-45F8-9EE6-A9D9136C0563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číše </a:t>
          </a:r>
          <a:endParaRPr lang="cs-CZ" sz="2000" b="1" dirty="0"/>
        </a:p>
      </dgm:t>
    </dgm:pt>
    <dgm:pt modelId="{A55B80C8-4E31-4EC1-ABBF-AB3B4071C873}" type="parTrans" cxnId="{471CD394-84F3-41FA-8F44-4472B1968A4E}">
      <dgm:prSet/>
      <dgm:spPr/>
      <dgm:t>
        <a:bodyPr/>
        <a:lstStyle/>
        <a:p>
          <a:endParaRPr lang="cs-CZ"/>
        </a:p>
      </dgm:t>
    </dgm:pt>
    <dgm:pt modelId="{9506ED19-BD10-41BC-A7C2-981E79262D18}" type="sibTrans" cxnId="{471CD394-84F3-41FA-8F44-4472B1968A4E}">
      <dgm:prSet/>
      <dgm:spPr/>
      <dgm:t>
        <a:bodyPr/>
        <a:lstStyle/>
        <a:p>
          <a:endParaRPr lang="cs-CZ"/>
        </a:p>
      </dgm:t>
    </dgm:pt>
    <dgm:pt modelId="{BD80EBE3-9609-47BF-8DF8-36E2ECCC7331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fotografie </a:t>
          </a:r>
          <a:endParaRPr lang="cs-CZ" sz="2000" b="1" dirty="0"/>
        </a:p>
      </dgm:t>
    </dgm:pt>
    <dgm:pt modelId="{EB611EEC-E3D9-4F38-BADB-8ED94EE395F5}" type="parTrans" cxnId="{C80ABFDF-F588-45AA-A17A-1A9B33490807}">
      <dgm:prSet/>
      <dgm:spPr/>
      <dgm:t>
        <a:bodyPr/>
        <a:lstStyle/>
        <a:p>
          <a:endParaRPr lang="cs-CZ"/>
        </a:p>
      </dgm:t>
    </dgm:pt>
    <dgm:pt modelId="{D45AED90-5E24-4BE0-B7E7-5683A057DAFB}" type="sibTrans" cxnId="{C80ABFDF-F588-45AA-A17A-1A9B33490807}">
      <dgm:prSet/>
      <dgm:spPr/>
      <dgm:t>
        <a:bodyPr/>
        <a:lstStyle/>
        <a:p>
          <a:endParaRPr lang="cs-CZ"/>
        </a:p>
      </dgm:t>
    </dgm:pt>
    <dgm:pt modelId="{3C71D6A5-A0DD-4CC4-B5DC-78F0692B594A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tíseň</a:t>
          </a:r>
          <a:endParaRPr lang="cs-CZ" sz="2000" b="1" dirty="0"/>
        </a:p>
      </dgm:t>
    </dgm:pt>
    <dgm:pt modelId="{4C99DF5B-D115-4070-9695-380C22A6C68C}" type="parTrans" cxnId="{A74AFC8F-C868-4858-89B6-407AFCD8A569}">
      <dgm:prSet/>
      <dgm:spPr/>
      <dgm:t>
        <a:bodyPr/>
        <a:lstStyle/>
        <a:p>
          <a:endParaRPr lang="cs-CZ"/>
        </a:p>
      </dgm:t>
    </dgm:pt>
    <dgm:pt modelId="{5D6547DF-A8AC-4627-A244-93915596FABA}" type="sibTrans" cxnId="{A74AFC8F-C868-4858-89B6-407AFCD8A569}">
      <dgm:prSet/>
      <dgm:spPr/>
      <dgm:t>
        <a:bodyPr/>
        <a:lstStyle/>
        <a:p>
          <a:endParaRPr lang="cs-CZ"/>
        </a:p>
      </dgm:t>
    </dgm:pt>
    <dgm:pt modelId="{040C08F1-FEBF-4D4F-8AFB-FF8BB3221BDB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větev</a:t>
          </a:r>
          <a:endParaRPr lang="cs-CZ" sz="2000" b="1" dirty="0"/>
        </a:p>
      </dgm:t>
    </dgm:pt>
    <dgm:pt modelId="{12922379-FA9F-46B1-B658-FE2FF7AFA66D}" type="parTrans" cxnId="{94A14E12-B7A0-43D8-B353-5C2C7B98C156}">
      <dgm:prSet/>
      <dgm:spPr/>
      <dgm:t>
        <a:bodyPr/>
        <a:lstStyle/>
        <a:p>
          <a:endParaRPr lang="cs-CZ"/>
        </a:p>
      </dgm:t>
    </dgm:pt>
    <dgm:pt modelId="{02AB3447-06C3-40F1-AF6F-A9B721C77B32}" type="sibTrans" cxnId="{94A14E12-B7A0-43D8-B353-5C2C7B98C156}">
      <dgm:prSet/>
      <dgm:spPr/>
      <dgm:t>
        <a:bodyPr/>
        <a:lstStyle/>
        <a:p>
          <a:endParaRPr lang="cs-CZ"/>
        </a:p>
      </dgm:t>
    </dgm:pt>
    <dgm:pt modelId="{BB7FCA50-BC98-411E-8633-61F496BFD4B5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líheň</a:t>
          </a:r>
          <a:endParaRPr lang="cs-CZ" sz="2000" b="1" dirty="0"/>
        </a:p>
      </dgm:t>
    </dgm:pt>
    <dgm:pt modelId="{C36A4C6D-F1D1-422E-BEE9-A3BEF636B4D0}" type="parTrans" cxnId="{DC7492D3-D254-4CE9-8B81-EAF4B87EF5FB}">
      <dgm:prSet/>
      <dgm:spPr/>
      <dgm:t>
        <a:bodyPr/>
        <a:lstStyle/>
        <a:p>
          <a:endParaRPr lang="cs-CZ"/>
        </a:p>
      </dgm:t>
    </dgm:pt>
    <dgm:pt modelId="{92F48F31-64EA-482C-B4C5-FBBD819C87A7}" type="sibTrans" cxnId="{DC7492D3-D254-4CE9-8B81-EAF4B87EF5FB}">
      <dgm:prSet/>
      <dgm:spPr/>
      <dgm:t>
        <a:bodyPr/>
        <a:lstStyle/>
        <a:p>
          <a:endParaRPr lang="cs-CZ"/>
        </a:p>
      </dgm:t>
    </dgm:pt>
    <dgm:pt modelId="{742DDF0C-ED47-44DA-9348-BB44CEC4B8E0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kostka </a:t>
          </a:r>
          <a:endParaRPr lang="cs-CZ" sz="2000" b="1" dirty="0"/>
        </a:p>
      </dgm:t>
    </dgm:pt>
    <dgm:pt modelId="{634120CE-235D-4C44-AC46-E32C96750566}" type="parTrans" cxnId="{BF3B933F-18DA-4452-960F-3D85A6518D7F}">
      <dgm:prSet/>
      <dgm:spPr/>
      <dgm:t>
        <a:bodyPr/>
        <a:lstStyle/>
        <a:p>
          <a:endParaRPr lang="cs-CZ"/>
        </a:p>
      </dgm:t>
    </dgm:pt>
    <dgm:pt modelId="{CA695445-0915-4D3C-B33D-4528C3930849}" type="sibTrans" cxnId="{BF3B933F-18DA-4452-960F-3D85A6518D7F}">
      <dgm:prSet/>
      <dgm:spPr/>
      <dgm:t>
        <a:bodyPr/>
        <a:lstStyle/>
        <a:p>
          <a:endParaRPr lang="cs-CZ"/>
        </a:p>
      </dgm:t>
    </dgm:pt>
    <dgm:pt modelId="{1C137F27-129B-474D-B32C-CF673121B48D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utopie </a:t>
          </a:r>
          <a:endParaRPr lang="cs-CZ" sz="2000" b="1" dirty="0"/>
        </a:p>
      </dgm:t>
    </dgm:pt>
    <dgm:pt modelId="{55895821-D20B-4956-BFA3-3E85772BA30E}" type="parTrans" cxnId="{95AFED60-1504-4A19-ADF1-D0EB532E84E8}">
      <dgm:prSet/>
      <dgm:spPr/>
      <dgm:t>
        <a:bodyPr/>
        <a:lstStyle/>
        <a:p>
          <a:endParaRPr lang="cs-CZ"/>
        </a:p>
      </dgm:t>
    </dgm:pt>
    <dgm:pt modelId="{49DBB733-DEA5-4A35-A7C1-BFA2B7203A0E}" type="sibTrans" cxnId="{95AFED60-1504-4A19-ADF1-D0EB532E84E8}">
      <dgm:prSet/>
      <dgm:spPr/>
      <dgm:t>
        <a:bodyPr/>
        <a:lstStyle/>
        <a:p>
          <a:endParaRPr lang="cs-CZ"/>
        </a:p>
      </dgm:t>
    </dgm:pt>
    <dgm:pt modelId="{0FE98C1F-8BE0-4E2C-8590-82742EB378D6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radost </a:t>
          </a:r>
          <a:endParaRPr lang="cs-CZ" sz="2000" b="1" dirty="0"/>
        </a:p>
      </dgm:t>
    </dgm:pt>
    <dgm:pt modelId="{5BDDA9D4-CABE-4EA0-9DCA-4FE6C2E79F44}" type="parTrans" cxnId="{5DC8E6DE-6CE1-4DA0-ABCE-A9A3743C2454}">
      <dgm:prSet/>
      <dgm:spPr/>
      <dgm:t>
        <a:bodyPr/>
        <a:lstStyle/>
        <a:p>
          <a:endParaRPr lang="cs-CZ"/>
        </a:p>
      </dgm:t>
    </dgm:pt>
    <dgm:pt modelId="{3B26A6C5-6955-460D-A493-C396BDE34E6D}" type="sibTrans" cxnId="{5DC8E6DE-6CE1-4DA0-ABCE-A9A3743C2454}">
      <dgm:prSet/>
      <dgm:spPr/>
      <dgm:t>
        <a:bodyPr/>
        <a:lstStyle/>
        <a:p>
          <a:endParaRPr lang="cs-CZ"/>
        </a:p>
      </dgm:t>
    </dgm:pt>
    <dgm:pt modelId="{A22C99B3-583B-4A59-B916-65BD87BCF858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šelma </a:t>
          </a:r>
          <a:endParaRPr lang="cs-CZ" sz="2000" b="1" dirty="0"/>
        </a:p>
      </dgm:t>
    </dgm:pt>
    <dgm:pt modelId="{B49B75C9-8E58-4E2E-8B56-C0CBBA82F556}" type="parTrans" cxnId="{FF9D4447-BD34-4967-B358-C6BCC8A8DDAD}">
      <dgm:prSet/>
      <dgm:spPr/>
      <dgm:t>
        <a:bodyPr/>
        <a:lstStyle/>
        <a:p>
          <a:endParaRPr lang="cs-CZ"/>
        </a:p>
      </dgm:t>
    </dgm:pt>
    <dgm:pt modelId="{776E7783-6924-4F09-98A4-F9E5845120D1}" type="sibTrans" cxnId="{FF9D4447-BD34-4967-B358-C6BCC8A8DDAD}">
      <dgm:prSet/>
      <dgm:spPr/>
      <dgm:t>
        <a:bodyPr/>
        <a:lstStyle/>
        <a:p>
          <a:endParaRPr lang="cs-CZ"/>
        </a:p>
      </dgm:t>
    </dgm:pt>
    <dgm:pt modelId="{CD219194-C8B4-40D0-9A5E-88465B90E9B0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posedlost</a:t>
          </a:r>
          <a:endParaRPr lang="cs-CZ" sz="2000" b="1" dirty="0"/>
        </a:p>
      </dgm:t>
    </dgm:pt>
    <dgm:pt modelId="{D2F52D45-2DF3-4B8B-8E90-65CDBEED9D83}" type="parTrans" cxnId="{08FA9BFA-21FA-4ACE-A7BF-52CDE978AFD1}">
      <dgm:prSet/>
      <dgm:spPr/>
      <dgm:t>
        <a:bodyPr/>
        <a:lstStyle/>
        <a:p>
          <a:endParaRPr lang="cs-CZ"/>
        </a:p>
      </dgm:t>
    </dgm:pt>
    <dgm:pt modelId="{4D0C72E3-D916-4559-A613-85657533C006}" type="sibTrans" cxnId="{08FA9BFA-21FA-4ACE-A7BF-52CDE978AFD1}">
      <dgm:prSet/>
      <dgm:spPr/>
      <dgm:t>
        <a:bodyPr/>
        <a:lstStyle/>
        <a:p>
          <a:endParaRPr lang="cs-CZ"/>
        </a:p>
      </dgm:t>
    </dgm:pt>
    <dgm:pt modelId="{004AEE5E-385B-4ED1-AEDD-D934A8D3F1F8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usedlost </a:t>
          </a:r>
          <a:endParaRPr lang="cs-CZ" sz="2000" b="1" dirty="0"/>
        </a:p>
      </dgm:t>
    </dgm:pt>
    <dgm:pt modelId="{2857AD49-385D-46CB-BE72-10790B997D69}" type="parTrans" cxnId="{51309F1C-C99A-4095-B64B-AF36184FB016}">
      <dgm:prSet/>
      <dgm:spPr/>
      <dgm:t>
        <a:bodyPr/>
        <a:lstStyle/>
        <a:p>
          <a:endParaRPr lang="cs-CZ"/>
        </a:p>
      </dgm:t>
    </dgm:pt>
    <dgm:pt modelId="{13405A4B-1E11-4FF6-A080-AC53D0B6DE02}" type="sibTrans" cxnId="{51309F1C-C99A-4095-B64B-AF36184FB016}">
      <dgm:prSet/>
      <dgm:spPr/>
      <dgm:t>
        <a:bodyPr/>
        <a:lstStyle/>
        <a:p>
          <a:endParaRPr lang="cs-CZ"/>
        </a:p>
      </dgm:t>
    </dgm:pt>
    <dgm:pt modelId="{87EADBA9-E7A3-439E-92B7-8183A68FD022}">
      <dgm:prSet phldrT="[Text]" custT="1"/>
      <dgm:spPr>
        <a:solidFill>
          <a:srgbClr val="FF0000"/>
        </a:solidFill>
      </dgm:spPr>
      <dgm:t>
        <a:bodyPr/>
        <a:lstStyle/>
        <a:p>
          <a:endParaRPr lang="cs-CZ" sz="2000" dirty="0"/>
        </a:p>
      </dgm:t>
    </dgm:pt>
    <dgm:pt modelId="{6371195F-B21D-4463-8C6F-E0FB8AB01281}" type="parTrans" cxnId="{04320E12-F8DA-4881-A180-3FBE2D3AC975}">
      <dgm:prSet/>
      <dgm:spPr/>
    </dgm:pt>
    <dgm:pt modelId="{E7FB1BD3-63F9-4AAA-AFEC-CBD2E886BA1B}" type="sibTrans" cxnId="{04320E12-F8DA-4881-A180-3FBE2D3AC975}">
      <dgm:prSet/>
      <dgm:spPr/>
    </dgm:pt>
    <dgm:pt modelId="{85284652-5D58-4DA8-AF36-522049C4931C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cs-CZ" sz="2000" dirty="0"/>
        </a:p>
      </dgm:t>
    </dgm:pt>
    <dgm:pt modelId="{C3BFF579-0A9A-4844-B4AA-62E70B105BB7}" type="parTrans" cxnId="{5FD15221-ABAC-4670-A3E3-826733082EB0}">
      <dgm:prSet/>
      <dgm:spPr/>
    </dgm:pt>
    <dgm:pt modelId="{F3EE5D20-1CFF-45CD-8B34-93DE84C7E9C6}" type="sibTrans" cxnId="{5FD15221-ABAC-4670-A3E3-826733082EB0}">
      <dgm:prSet/>
      <dgm:spPr/>
    </dgm:pt>
    <dgm:pt modelId="{3F767F0D-6CAD-4B4B-B54B-D905CA125DC5}">
      <dgm:prSet phldrT="[Text]" custT="1"/>
      <dgm:spPr>
        <a:solidFill>
          <a:srgbClr val="FF0000"/>
        </a:solidFill>
      </dgm:spPr>
      <dgm:t>
        <a:bodyPr/>
        <a:lstStyle/>
        <a:p>
          <a:endParaRPr lang="cs-CZ" sz="2000" dirty="0"/>
        </a:p>
      </dgm:t>
    </dgm:pt>
    <dgm:pt modelId="{DA1B69C6-863A-4538-8CE5-806491249EE0}" type="parTrans" cxnId="{0F8DED2A-C836-4BD1-9844-47136CDE4829}">
      <dgm:prSet/>
      <dgm:spPr/>
    </dgm:pt>
    <dgm:pt modelId="{890446B4-AF6A-4A71-9269-9B37F5C77A10}" type="sibTrans" cxnId="{0F8DED2A-C836-4BD1-9844-47136CDE4829}">
      <dgm:prSet/>
      <dgm:spPr/>
    </dgm:pt>
    <dgm:pt modelId="{437FFA9B-2235-4259-BC8F-C55B1B402443}">
      <dgm:prSet phldrT="[Text]" custT="1"/>
      <dgm:spPr>
        <a:solidFill>
          <a:srgbClr val="FF6600"/>
        </a:solidFill>
      </dgm:spPr>
      <dgm:t>
        <a:bodyPr/>
        <a:lstStyle/>
        <a:p>
          <a:endParaRPr lang="cs-CZ" sz="2000" dirty="0"/>
        </a:p>
      </dgm:t>
    </dgm:pt>
    <dgm:pt modelId="{DA82E62A-D559-4618-9CAB-E65EC694D7C8}" type="parTrans" cxnId="{526EC941-77E0-4DB6-B156-9AEDF7337B5C}">
      <dgm:prSet/>
      <dgm:spPr/>
    </dgm:pt>
    <dgm:pt modelId="{8CC60D7B-B43D-419D-9D36-F23EEED0A326}" type="sibTrans" cxnId="{526EC941-77E0-4DB6-B156-9AEDF7337B5C}">
      <dgm:prSet/>
      <dgm:spPr/>
    </dgm:pt>
    <dgm:pt modelId="{43CD93F6-A490-41DB-AFB8-183B03E5B017}">
      <dgm:prSet phldrT="[Text]" custT="1"/>
      <dgm:spPr>
        <a:solidFill>
          <a:srgbClr val="990033"/>
        </a:solidFill>
      </dgm:spPr>
      <dgm:t>
        <a:bodyPr/>
        <a:lstStyle/>
        <a:p>
          <a:endParaRPr lang="cs-CZ" sz="2000" dirty="0"/>
        </a:p>
      </dgm:t>
    </dgm:pt>
    <dgm:pt modelId="{0E2A0722-C07A-44A5-AEC0-A51997E5824A}" type="parTrans" cxnId="{D45E100C-B064-402D-AC81-030D42B33D12}">
      <dgm:prSet/>
      <dgm:spPr/>
    </dgm:pt>
    <dgm:pt modelId="{A457A1C3-704F-4758-8FD3-9C5D9AB7E855}" type="sibTrans" cxnId="{D45E100C-B064-402D-AC81-030D42B33D12}">
      <dgm:prSet/>
      <dgm:spPr/>
    </dgm:pt>
    <dgm:pt modelId="{D57B3317-C98D-4F83-8910-1BC9886DC405}">
      <dgm:prSet phldrT="[Text]" custT="1"/>
      <dgm:spPr>
        <a:solidFill>
          <a:srgbClr val="990033"/>
        </a:solidFill>
      </dgm:spPr>
      <dgm:t>
        <a:bodyPr/>
        <a:lstStyle/>
        <a:p>
          <a:endParaRPr lang="cs-CZ" sz="2000" dirty="0"/>
        </a:p>
      </dgm:t>
    </dgm:pt>
    <dgm:pt modelId="{57CBB602-7566-4799-A192-AFC4A97228E7}" type="parTrans" cxnId="{5202DD44-CC5D-4BC7-9D1E-D7B1412676BA}">
      <dgm:prSet/>
      <dgm:spPr/>
    </dgm:pt>
    <dgm:pt modelId="{95B3CFFC-7521-4EB0-8BFD-85FBEA3A294A}" type="sibTrans" cxnId="{5202DD44-CC5D-4BC7-9D1E-D7B1412676BA}">
      <dgm:prSet/>
      <dgm:spPr/>
    </dgm:pt>
    <dgm:pt modelId="{A75FC31C-0B80-4718-A5CA-8679C75A76DB}" type="pres">
      <dgm:prSet presAssocID="{6BBA9F6A-43D3-4B2C-B58D-F568749A1802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405F9F68-9D23-4A2A-B067-309B5621F018}" type="pres">
      <dgm:prSet presAssocID="{528E59C1-D5D5-4B6F-AC1A-DBD3792E5E27}" presName="compositeNode" presStyleCnt="0">
        <dgm:presLayoutVars>
          <dgm:bulletEnabled val="1"/>
        </dgm:presLayoutVars>
      </dgm:prSet>
      <dgm:spPr/>
    </dgm:pt>
    <dgm:pt modelId="{0CDEE169-9793-4791-B69F-007126359F06}" type="pres">
      <dgm:prSet presAssocID="{528E59C1-D5D5-4B6F-AC1A-DBD3792E5E27}" presName="image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9446437-38FA-441B-907C-DFFA99E11F41}" type="pres">
      <dgm:prSet presAssocID="{528E59C1-D5D5-4B6F-AC1A-DBD3792E5E27}" presName="childNode" presStyleLbl="node1" presStyleIdx="0" presStyleCnt="4" custScaleX="15192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6C7F6C-5C5A-4014-96DD-FAE2CF21853F}" type="pres">
      <dgm:prSet presAssocID="{528E59C1-D5D5-4B6F-AC1A-DBD3792E5E27}" presName="parentNode" presStyleLbl="revTx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D7669B-9233-4429-B01E-9B04F50B3159}" type="pres">
      <dgm:prSet presAssocID="{CCE809D6-E142-44DC-859C-FBF2C00D2C31}" presName="sibTrans" presStyleCnt="0"/>
      <dgm:spPr/>
    </dgm:pt>
    <dgm:pt modelId="{16958ECD-C47C-49F8-B67F-9047747EDEE1}" type="pres">
      <dgm:prSet presAssocID="{01BFC6C9-6D29-4C4C-B5D3-827ED2331A54}" presName="compositeNode" presStyleCnt="0">
        <dgm:presLayoutVars>
          <dgm:bulletEnabled val="1"/>
        </dgm:presLayoutVars>
      </dgm:prSet>
      <dgm:spPr/>
    </dgm:pt>
    <dgm:pt modelId="{890051E3-69E5-44F2-B7F9-64C2DDEEAB4C}" type="pres">
      <dgm:prSet presAssocID="{01BFC6C9-6D29-4C4C-B5D3-827ED2331A54}" presName="image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F5A035D-D499-41FB-979A-D59C4A105562}" type="pres">
      <dgm:prSet presAssocID="{01BFC6C9-6D29-4C4C-B5D3-827ED2331A54}" presName="childNode" presStyleLbl="node1" presStyleIdx="1" presStyleCnt="4" custScaleX="1640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7D6737-E95B-453E-9B36-88605944396D}" type="pres">
      <dgm:prSet presAssocID="{01BFC6C9-6D29-4C4C-B5D3-827ED2331A54}" presName="parentNode" presStyleLbl="revTx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D1691B-B8B5-49D0-85DA-B417E1E2D04F}" type="pres">
      <dgm:prSet presAssocID="{A64BC2C6-18C1-4DE7-B178-F3E1E9CF67F0}" presName="sibTrans" presStyleCnt="0"/>
      <dgm:spPr/>
    </dgm:pt>
    <dgm:pt modelId="{B39C62F5-CD62-48DE-88E0-36C07BEB7AAD}" type="pres">
      <dgm:prSet presAssocID="{AD8DDA84-25E4-4B0A-85B3-DEDECC21717E}" presName="compositeNode" presStyleCnt="0">
        <dgm:presLayoutVars>
          <dgm:bulletEnabled val="1"/>
        </dgm:presLayoutVars>
      </dgm:prSet>
      <dgm:spPr/>
    </dgm:pt>
    <dgm:pt modelId="{7452D837-EDD3-45FE-BB30-FFD43C8AE0DD}" type="pres">
      <dgm:prSet presAssocID="{AD8DDA84-25E4-4B0A-85B3-DEDECC21717E}" presName="imag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41A7ECF-A4B0-4ECE-A9C6-4D74294B0D09}" type="pres">
      <dgm:prSet presAssocID="{AD8DDA84-25E4-4B0A-85B3-DEDECC21717E}" presName="childNode" presStyleLbl="node1" presStyleIdx="2" presStyleCnt="4" custScaleX="1338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EA7FF7-C980-4E5E-91DD-E9251C10B016}" type="pres">
      <dgm:prSet presAssocID="{AD8DDA84-25E4-4B0A-85B3-DEDECC21717E}" presName="parentNode" presStyleLbl="revTx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366F1F-D195-44E9-B7F5-1A4BABE076B0}" type="pres">
      <dgm:prSet presAssocID="{BC507397-EB7F-47F7-A8E3-860749A2B2B6}" presName="sibTrans" presStyleCnt="0"/>
      <dgm:spPr/>
    </dgm:pt>
    <dgm:pt modelId="{6DE1CF18-2F0C-4C47-8DCE-B549F7EF389E}" type="pres">
      <dgm:prSet presAssocID="{1B66AD56-AAF7-4C03-BAFC-88B340096F44}" presName="compositeNode" presStyleCnt="0">
        <dgm:presLayoutVars>
          <dgm:bulletEnabled val="1"/>
        </dgm:presLayoutVars>
      </dgm:prSet>
      <dgm:spPr/>
    </dgm:pt>
    <dgm:pt modelId="{04FBB64A-701A-4CBA-82C5-B16019FFBA24}" type="pres">
      <dgm:prSet presAssocID="{1B66AD56-AAF7-4C03-BAFC-88B340096F44}" presName="imag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FC6B7DCB-B83F-4EAC-93DA-A0054B81ECAE}" type="pres">
      <dgm:prSet presAssocID="{1B66AD56-AAF7-4C03-BAFC-88B340096F44}" presName="childNode" presStyleLbl="node1" presStyleIdx="3" presStyleCnt="4" custScaleX="17636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90879F-3E0D-4259-8CB9-DAA76D366EC0}" type="pres">
      <dgm:prSet presAssocID="{1B66AD56-AAF7-4C03-BAFC-88B340096F44}" presName="parentNode" presStyleLbl="revTx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1CD394-84F3-41FA-8F44-4472B1968A4E}" srcId="{01BFC6C9-6D29-4C4C-B5D3-827ED2331A54}" destId="{7E6D5ED9-43EB-45F8-9EE6-A9D9136C0563}" srcOrd="5" destOrd="0" parTransId="{A55B80C8-4E31-4EC1-ABBF-AB3B4071C873}" sibTransId="{9506ED19-BD10-41BC-A7C2-981E79262D18}"/>
    <dgm:cxn modelId="{EBECF965-4936-4A02-AB9F-3477CD53837A}" type="presOf" srcId="{3C71D6A5-A0DD-4CC4-B5DC-78F0692B594A}" destId="{341A7ECF-A4B0-4ECE-A9C6-4D74294B0D09}" srcOrd="0" destOrd="2" presId="urn:microsoft.com/office/officeart/2005/8/layout/hList2#1"/>
    <dgm:cxn modelId="{DE4665DD-D290-42BE-9A12-D174AF798E2A}" type="presOf" srcId="{D57B3317-C98D-4F83-8910-1BC9886DC405}" destId="{FC6B7DCB-B83F-4EAC-93DA-A0054B81ECAE}" srcOrd="0" destOrd="1" presId="urn:microsoft.com/office/officeart/2005/8/layout/hList2#1"/>
    <dgm:cxn modelId="{5202DD44-CC5D-4BC7-9D1E-D7B1412676BA}" srcId="{1B66AD56-AAF7-4C03-BAFC-88B340096F44}" destId="{D57B3317-C98D-4F83-8910-1BC9886DC405}" srcOrd="1" destOrd="0" parTransId="{57CBB602-7566-4799-A192-AFC4A97228E7}" sibTransId="{95B3CFFC-7521-4EB0-8BFD-85FBEA3A294A}"/>
    <dgm:cxn modelId="{8BBC15F8-4395-4BDD-8638-FC3EB26B9EF8}" type="presOf" srcId="{004AEE5E-385B-4ED1-AEDD-D934A8D3F1F8}" destId="{FC6B7DCB-B83F-4EAC-93DA-A0054B81ECAE}" srcOrd="0" destOrd="6" presId="urn:microsoft.com/office/officeart/2005/8/layout/hList2#1"/>
    <dgm:cxn modelId="{EB12EEF6-B8A1-4AB8-A613-13324F7DBC1F}" type="presOf" srcId="{C6E29BB2-6124-4FC3-9778-A400BDC36F7D}" destId="{39446437-38FA-441B-907C-DFFA99E11F41}" srcOrd="0" destOrd="5" presId="urn:microsoft.com/office/officeart/2005/8/layout/hList2#1"/>
    <dgm:cxn modelId="{C222EBA7-32A9-4B43-A3CB-93D55F3C40C1}" type="presOf" srcId="{1B66AD56-AAF7-4C03-BAFC-88B340096F44}" destId="{B290879F-3E0D-4259-8CB9-DAA76D366EC0}" srcOrd="0" destOrd="0" presId="urn:microsoft.com/office/officeart/2005/8/layout/hList2#1"/>
    <dgm:cxn modelId="{0F8DED2A-C836-4BD1-9844-47136CDE4829}" srcId="{528E59C1-D5D5-4B6F-AC1A-DBD3792E5E27}" destId="{3F767F0D-6CAD-4B4B-B54B-D905CA125DC5}" srcOrd="1" destOrd="0" parTransId="{DA1B69C6-863A-4538-8CE5-806491249EE0}" sibTransId="{890446B4-AF6A-4A71-9269-9B37F5C77A10}"/>
    <dgm:cxn modelId="{DC7492D3-D254-4CE9-8B81-EAF4B87EF5FB}" srcId="{AD8DDA84-25E4-4B0A-85B3-DEDECC21717E}" destId="{BB7FCA50-BC98-411E-8633-61F496BFD4B5}" srcOrd="4" destOrd="0" parTransId="{C36A4C6D-F1D1-422E-BEE9-A3BEF636B4D0}" sibTransId="{92F48F31-64EA-482C-B4C5-FBBD819C87A7}"/>
    <dgm:cxn modelId="{5FD15221-ABAC-4670-A3E3-826733082EB0}" srcId="{01BFC6C9-6D29-4C4C-B5D3-827ED2331A54}" destId="{85284652-5D58-4DA8-AF36-522049C4931C}" srcOrd="0" destOrd="0" parTransId="{C3BFF579-0A9A-4844-B4AA-62E70B105BB7}" sibTransId="{F3EE5D20-1CFF-45CD-8B34-93DE84C7E9C6}"/>
    <dgm:cxn modelId="{C80ABFDF-F588-45AA-A17A-1A9B33490807}" srcId="{01BFC6C9-6D29-4C4C-B5D3-827ED2331A54}" destId="{BD80EBE3-9609-47BF-8DF8-36E2ECCC7331}" srcOrd="6" destOrd="0" parTransId="{EB611EEC-E3D9-4F38-BADB-8ED94EE395F5}" sibTransId="{D45AED90-5E24-4BE0-B7E7-5683A057DAFB}"/>
    <dgm:cxn modelId="{9D32BFFC-3BA1-46C1-B3A2-C0A346933C4C}" type="presOf" srcId="{43CD93F6-A490-41DB-AFB8-183B03E5B017}" destId="{FC6B7DCB-B83F-4EAC-93DA-A0054B81ECAE}" srcOrd="0" destOrd="0" presId="urn:microsoft.com/office/officeart/2005/8/layout/hList2#1"/>
    <dgm:cxn modelId="{E08D3EF2-2C99-4E3D-A507-1BBD353E6C06}" type="presOf" srcId="{474F91C4-6B8E-4991-8011-B9F389417340}" destId="{39446437-38FA-441B-907C-DFFA99E11F41}" srcOrd="0" destOrd="4" presId="urn:microsoft.com/office/officeart/2005/8/layout/hList2#1"/>
    <dgm:cxn modelId="{95AFED60-1504-4A19-ADF1-D0EB532E84E8}" srcId="{AD8DDA84-25E4-4B0A-85B3-DEDECC21717E}" destId="{1C137F27-129B-474D-B32C-CF673121B48D}" srcOrd="6" destOrd="0" parTransId="{55895821-D20B-4956-BFA3-3E85772BA30E}" sibTransId="{49DBB733-DEA5-4A35-A7C1-BFA2B7203A0E}"/>
    <dgm:cxn modelId="{D45E100C-B064-402D-AC81-030D42B33D12}" srcId="{1B66AD56-AAF7-4C03-BAFC-88B340096F44}" destId="{43CD93F6-A490-41DB-AFB8-183B03E5B017}" srcOrd="0" destOrd="0" parTransId="{0E2A0722-C07A-44A5-AEC0-A51997E5824A}" sibTransId="{A457A1C3-704F-4758-8FD3-9C5D9AB7E855}"/>
    <dgm:cxn modelId="{A86C56CE-DB1E-499B-8487-828FF908CD40}" type="presOf" srcId="{BB7FCA50-BC98-411E-8633-61F496BFD4B5}" destId="{341A7ECF-A4B0-4ECE-A9C6-4D74294B0D09}" srcOrd="0" destOrd="4" presId="urn:microsoft.com/office/officeart/2005/8/layout/hList2#1"/>
    <dgm:cxn modelId="{1C02454C-C5D8-4BE0-B06A-BA8AE2B486C6}" srcId="{01BFC6C9-6D29-4C4C-B5D3-827ED2331A54}" destId="{6BBFBFF0-FC87-4FB3-BDD3-8095286A3FBC}" srcOrd="1" destOrd="0" parTransId="{DB2F4177-7DBC-47F5-B5C9-E3196D76C3DA}" sibTransId="{EADEBAC7-1182-450C-8437-CA5AF3FC3566}"/>
    <dgm:cxn modelId="{51309F1C-C99A-4095-B64B-AF36184FB016}" srcId="{1B66AD56-AAF7-4C03-BAFC-88B340096F44}" destId="{004AEE5E-385B-4ED1-AEDD-D934A8D3F1F8}" srcOrd="6" destOrd="0" parTransId="{2857AD49-385D-46CB-BE72-10790B997D69}" sibTransId="{13405A4B-1E11-4FF6-A080-AC53D0B6DE02}"/>
    <dgm:cxn modelId="{2BAC58A5-3106-46D3-94B7-1BB73B60641D}" type="presOf" srcId="{12E812C1-F3F7-4A00-A740-EA5A5C554693}" destId="{341A7ECF-A4B0-4ECE-A9C6-4D74294B0D09}" srcOrd="0" destOrd="1" presId="urn:microsoft.com/office/officeart/2005/8/layout/hList2#1"/>
    <dgm:cxn modelId="{932D9900-0680-453D-BCC3-75C0F464E45E}" type="presOf" srcId="{87EADBA9-E7A3-439E-92B7-8183A68FD022}" destId="{39446437-38FA-441B-907C-DFFA99E11F41}" srcOrd="0" destOrd="0" presId="urn:microsoft.com/office/officeart/2005/8/layout/hList2#1"/>
    <dgm:cxn modelId="{63F14CB7-D375-4BC9-B1C5-E7BEBCE0A54E}" type="presOf" srcId="{AD8DDA84-25E4-4B0A-85B3-DEDECC21717E}" destId="{4EEA7FF7-C980-4E5E-91DD-E9251C10B016}" srcOrd="0" destOrd="0" presId="urn:microsoft.com/office/officeart/2005/8/layout/hList2#1"/>
    <dgm:cxn modelId="{59C99FB5-90BB-41EB-BC76-DADB84B73C06}" type="presOf" srcId="{A22C99B3-583B-4A59-B916-65BD87BCF858}" destId="{FC6B7DCB-B83F-4EAC-93DA-A0054B81ECAE}" srcOrd="0" destOrd="4" presId="urn:microsoft.com/office/officeart/2005/8/layout/hList2#1"/>
    <dgm:cxn modelId="{56B64E66-CBE8-40B3-BCD2-9F9580D31E0B}" type="presOf" srcId="{437FFA9B-2235-4259-BC8F-C55B1B402443}" destId="{341A7ECF-A4B0-4ECE-A9C6-4D74294B0D09}" srcOrd="0" destOrd="0" presId="urn:microsoft.com/office/officeart/2005/8/layout/hList2#1"/>
    <dgm:cxn modelId="{389D1482-D26C-48F1-B11F-E4CE2B3C8CCF}" type="presOf" srcId="{5F933662-79A2-4CCD-AC85-44F95E7FC8DA}" destId="{39446437-38FA-441B-907C-DFFA99E11F41}" srcOrd="0" destOrd="6" presId="urn:microsoft.com/office/officeart/2005/8/layout/hList2#1"/>
    <dgm:cxn modelId="{362A10A0-7B71-4E87-9880-B9EFA97AA65B}" srcId="{6BBA9F6A-43D3-4B2C-B58D-F568749A1802}" destId="{1B66AD56-AAF7-4C03-BAFC-88B340096F44}" srcOrd="3" destOrd="0" parTransId="{FDAC7067-9EA7-489C-B5FB-035ADC6EA755}" sibTransId="{29BB7CE0-428E-4BF2-96A1-A40112033ED5}"/>
    <dgm:cxn modelId="{C1BBB21E-D2B2-4B0F-93F5-E7C18AA451F5}" srcId="{6BBA9F6A-43D3-4B2C-B58D-F568749A1802}" destId="{01BFC6C9-6D29-4C4C-B5D3-827ED2331A54}" srcOrd="1" destOrd="0" parTransId="{B94C842F-77F8-4BA2-81F7-7B769D214230}" sibTransId="{A64BC2C6-18C1-4DE7-B178-F3E1E9CF67F0}"/>
    <dgm:cxn modelId="{236A2353-C4FD-42A6-B3B1-4A9A70058CAF}" type="presOf" srcId="{040C08F1-FEBF-4D4F-8AFB-FF8BB3221BDB}" destId="{341A7ECF-A4B0-4ECE-A9C6-4D74294B0D09}" srcOrd="0" destOrd="3" presId="urn:microsoft.com/office/officeart/2005/8/layout/hList2#1"/>
    <dgm:cxn modelId="{D052442B-6F61-4457-95B4-138D86079060}" srcId="{1B66AD56-AAF7-4C03-BAFC-88B340096F44}" destId="{075614EB-FB0C-4DD1-AD37-103371CD46AC}" srcOrd="2" destOrd="0" parTransId="{A8843D6C-2500-4620-A377-0B28FE48E251}" sibTransId="{FADF3A01-358B-403F-B574-3C7F96047432}"/>
    <dgm:cxn modelId="{455C47A4-E45B-4BE9-A63A-3E5896EE6419}" type="presOf" srcId="{528E59C1-D5D5-4B6F-AC1A-DBD3792E5E27}" destId="{CA6C7F6C-5C5A-4014-96DD-FAE2CF21853F}" srcOrd="0" destOrd="0" presId="urn:microsoft.com/office/officeart/2005/8/layout/hList2#1"/>
    <dgm:cxn modelId="{A40348FB-5EC0-4637-886F-920B277209A3}" srcId="{6BBA9F6A-43D3-4B2C-B58D-F568749A1802}" destId="{AD8DDA84-25E4-4B0A-85B3-DEDECC21717E}" srcOrd="2" destOrd="0" parTransId="{4744E23C-C046-48B2-ACB4-C413DA11B85D}" sibTransId="{BC507397-EB7F-47F7-A8E3-860749A2B2B6}"/>
    <dgm:cxn modelId="{BF3B933F-18DA-4452-960F-3D85A6518D7F}" srcId="{AD8DDA84-25E4-4B0A-85B3-DEDECC21717E}" destId="{742DDF0C-ED47-44DA-9348-BB44CEC4B8E0}" srcOrd="5" destOrd="0" parTransId="{634120CE-235D-4C44-AC46-E32C96750566}" sibTransId="{CA695445-0915-4D3C-B33D-4528C3930849}"/>
    <dgm:cxn modelId="{FF9D4447-BD34-4967-B358-C6BCC8A8DDAD}" srcId="{1B66AD56-AAF7-4C03-BAFC-88B340096F44}" destId="{A22C99B3-583B-4A59-B916-65BD87BCF858}" srcOrd="4" destOrd="0" parTransId="{B49B75C9-8E58-4E2E-8B56-C0CBBA82F556}" sibTransId="{776E7783-6924-4F09-98A4-F9E5845120D1}"/>
    <dgm:cxn modelId="{669A99B5-5726-4835-B345-A551727B1D37}" type="presOf" srcId="{8557394D-F4A7-43A7-A325-CF0986D5D72B}" destId="{AF5A035D-D499-41FB-979A-D59C4A105562}" srcOrd="0" destOrd="3" presId="urn:microsoft.com/office/officeart/2005/8/layout/hList2#1"/>
    <dgm:cxn modelId="{89A9B71B-4545-4C3F-A56D-0678E0257630}" srcId="{528E59C1-D5D5-4B6F-AC1A-DBD3792E5E27}" destId="{C6E29BB2-6124-4FC3-9778-A400BDC36F7D}" srcOrd="5" destOrd="0" parTransId="{22DC82B8-BB00-4494-9CD5-3374363FAC7F}" sibTransId="{113DB47A-255C-4A35-B160-AEE36E4E1832}"/>
    <dgm:cxn modelId="{49D42997-7DD9-4E84-ABD3-CDBBFDFA5DA3}" srcId="{AD8DDA84-25E4-4B0A-85B3-DEDECC21717E}" destId="{12E812C1-F3F7-4A00-A740-EA5A5C554693}" srcOrd="1" destOrd="0" parTransId="{769955C2-A029-4203-AC8B-7CC312ED4D17}" sibTransId="{868F1035-367D-4C22-9192-0F33CF7F6531}"/>
    <dgm:cxn modelId="{946B286C-2C43-4483-BC6E-2B68C0214F5E}" type="presOf" srcId="{6BBFBFF0-FC87-4FB3-BDD3-8095286A3FBC}" destId="{AF5A035D-D499-41FB-979A-D59C4A105562}" srcOrd="0" destOrd="1" presId="urn:microsoft.com/office/officeart/2005/8/layout/hList2#1"/>
    <dgm:cxn modelId="{16576B85-1DEA-42B1-82C5-1A057F25D457}" type="presOf" srcId="{01BFC6C9-6D29-4C4C-B5D3-827ED2331A54}" destId="{ED7D6737-E95B-453E-9B36-88605944396D}" srcOrd="0" destOrd="0" presId="urn:microsoft.com/office/officeart/2005/8/layout/hList2#1"/>
    <dgm:cxn modelId="{DBA9D555-1E32-4F35-B58B-6ED428880538}" srcId="{01BFC6C9-6D29-4C4C-B5D3-827ED2331A54}" destId="{0AFCB3AF-BEC8-44DE-8F29-246A665AE61A}" srcOrd="4" destOrd="0" parTransId="{0AFB7CCA-9524-4324-9FFB-60046D996E93}" sibTransId="{C36C82F1-6F83-4241-92B2-8CC6D7D4ADFC}"/>
    <dgm:cxn modelId="{3A5FD063-61F7-4028-9C1E-A5F21690EAC3}" srcId="{528E59C1-D5D5-4B6F-AC1A-DBD3792E5E27}" destId="{5F933662-79A2-4CCD-AC85-44F95E7FC8DA}" srcOrd="6" destOrd="0" parTransId="{ED80701D-BA71-4836-8EE0-43D436757529}" sibTransId="{2F9038CF-2849-4487-8B9E-94A1435FFEC4}"/>
    <dgm:cxn modelId="{008E4389-39FF-4B27-A4C8-D300D6BD3B91}" srcId="{6BBA9F6A-43D3-4B2C-B58D-F568749A1802}" destId="{528E59C1-D5D5-4B6F-AC1A-DBD3792E5E27}" srcOrd="0" destOrd="0" parTransId="{821E1B16-4BAE-4E86-A5D7-15551BA0762F}" sibTransId="{CCE809D6-E142-44DC-859C-FBF2C00D2C31}"/>
    <dgm:cxn modelId="{90CCC778-FD7D-489B-8E2C-274D505E9949}" type="presOf" srcId="{A0F9F647-075B-427A-84A8-010796793129}" destId="{39446437-38FA-441B-907C-DFFA99E11F41}" srcOrd="0" destOrd="2" presId="urn:microsoft.com/office/officeart/2005/8/layout/hList2#1"/>
    <dgm:cxn modelId="{04320E12-F8DA-4881-A180-3FBE2D3AC975}" srcId="{528E59C1-D5D5-4B6F-AC1A-DBD3792E5E27}" destId="{87EADBA9-E7A3-439E-92B7-8183A68FD022}" srcOrd="0" destOrd="0" parTransId="{6371195F-B21D-4463-8C6F-E0FB8AB01281}" sibTransId="{E7FB1BD3-63F9-4AAA-AFEC-CBD2E886BA1B}"/>
    <dgm:cxn modelId="{7C4007BE-C6F4-453A-81F5-D14ED5F87463}" type="presOf" srcId="{CD219194-C8B4-40D0-9A5E-88465B90E9B0}" destId="{FC6B7DCB-B83F-4EAC-93DA-A0054B81ECAE}" srcOrd="0" destOrd="5" presId="urn:microsoft.com/office/officeart/2005/8/layout/hList2#1"/>
    <dgm:cxn modelId="{C43E07E6-2FBF-4D57-B265-E1829BAE8747}" type="presOf" srcId="{BD80EBE3-9609-47BF-8DF8-36E2ECCC7331}" destId="{AF5A035D-D499-41FB-979A-D59C4A105562}" srcOrd="0" destOrd="6" presId="urn:microsoft.com/office/officeart/2005/8/layout/hList2#1"/>
    <dgm:cxn modelId="{3A0ABACC-AAA4-4863-B514-26F674B23979}" type="presOf" srcId="{98F9669B-1D14-4434-AF77-0153540AD72F}" destId="{39446437-38FA-441B-907C-DFFA99E11F41}" srcOrd="0" destOrd="3" presId="urn:microsoft.com/office/officeart/2005/8/layout/hList2#1"/>
    <dgm:cxn modelId="{62D527A3-4165-42F3-82F4-94C4877B325D}" type="presOf" srcId="{075614EB-FB0C-4DD1-AD37-103371CD46AC}" destId="{FC6B7DCB-B83F-4EAC-93DA-A0054B81ECAE}" srcOrd="0" destOrd="2" presId="urn:microsoft.com/office/officeart/2005/8/layout/hList2#1"/>
    <dgm:cxn modelId="{F6A59CE0-2265-40DC-94CC-50B9D01CC68A}" srcId="{528E59C1-D5D5-4B6F-AC1A-DBD3792E5E27}" destId="{474F91C4-6B8E-4991-8011-B9F389417340}" srcOrd="4" destOrd="0" parTransId="{43065DBD-CD5D-454A-931A-A41830CE20DE}" sibTransId="{F59EBFDA-64F7-4435-87D2-1B662022C0D1}"/>
    <dgm:cxn modelId="{E844B0E6-DE0C-4F18-A47D-E2305FBBFFD3}" type="presOf" srcId="{3F767F0D-6CAD-4B4B-B54B-D905CA125DC5}" destId="{39446437-38FA-441B-907C-DFFA99E11F41}" srcOrd="0" destOrd="1" presId="urn:microsoft.com/office/officeart/2005/8/layout/hList2#1"/>
    <dgm:cxn modelId="{526EC941-77E0-4DB6-B156-9AEDF7337B5C}" srcId="{AD8DDA84-25E4-4B0A-85B3-DEDECC21717E}" destId="{437FFA9B-2235-4259-BC8F-C55B1B402443}" srcOrd="0" destOrd="0" parTransId="{DA82E62A-D559-4618-9CAB-E65EC694D7C8}" sibTransId="{8CC60D7B-B43D-419D-9D36-F23EEED0A326}"/>
    <dgm:cxn modelId="{3C3FFFF8-9087-45A1-9FA8-0DFEEA87D705}" type="presOf" srcId="{1C137F27-129B-474D-B32C-CF673121B48D}" destId="{341A7ECF-A4B0-4ECE-A9C6-4D74294B0D09}" srcOrd="0" destOrd="6" presId="urn:microsoft.com/office/officeart/2005/8/layout/hList2#1"/>
    <dgm:cxn modelId="{6F9BBF53-4E2E-4F39-A654-AB1247B699BF}" srcId="{01BFC6C9-6D29-4C4C-B5D3-827ED2331A54}" destId="{8557394D-F4A7-43A7-A325-CF0986D5D72B}" srcOrd="3" destOrd="0" parTransId="{CBBA138B-72A7-4ADD-968F-788CB08E6765}" sibTransId="{CA754C1D-D0F0-470E-8F67-54DBAD621D54}"/>
    <dgm:cxn modelId="{56480D8B-B9E3-4152-9228-5E0A06DF90F0}" srcId="{528E59C1-D5D5-4B6F-AC1A-DBD3792E5E27}" destId="{A0F9F647-075B-427A-84A8-010796793129}" srcOrd="2" destOrd="0" parTransId="{FBE0717E-4FB8-4DF0-8412-2EE108ADBAA5}" sibTransId="{A7DFC6A9-9057-4AE9-B990-83D8CCFE06C5}"/>
    <dgm:cxn modelId="{116D0342-C8E3-4784-9AF1-AE97C0A7D795}" type="presOf" srcId="{00897ED6-6F6E-4A33-B1F7-4C59D6AE863A}" destId="{AF5A035D-D499-41FB-979A-D59C4A105562}" srcOrd="0" destOrd="2" presId="urn:microsoft.com/office/officeart/2005/8/layout/hList2#1"/>
    <dgm:cxn modelId="{C9BB4729-55DC-48FE-8D78-A87C05648AD5}" type="presOf" srcId="{742DDF0C-ED47-44DA-9348-BB44CEC4B8E0}" destId="{341A7ECF-A4B0-4ECE-A9C6-4D74294B0D09}" srcOrd="0" destOrd="5" presId="urn:microsoft.com/office/officeart/2005/8/layout/hList2#1"/>
    <dgm:cxn modelId="{5DC8E6DE-6CE1-4DA0-ABCE-A9A3743C2454}" srcId="{1B66AD56-AAF7-4C03-BAFC-88B340096F44}" destId="{0FE98C1F-8BE0-4E2C-8590-82742EB378D6}" srcOrd="3" destOrd="0" parTransId="{5BDDA9D4-CABE-4EA0-9DCA-4FE6C2E79F44}" sibTransId="{3B26A6C5-6955-460D-A493-C396BDE34E6D}"/>
    <dgm:cxn modelId="{3FC1C985-EA1D-48A4-98F9-29A6BD0EE8D1}" srcId="{528E59C1-D5D5-4B6F-AC1A-DBD3792E5E27}" destId="{98F9669B-1D14-4434-AF77-0153540AD72F}" srcOrd="3" destOrd="0" parTransId="{651F1B28-A578-48C3-9687-FE1B39E860D6}" sibTransId="{29731DBD-DBA1-44DD-8DC8-0265DD96E30F}"/>
    <dgm:cxn modelId="{55B50FDB-CB9C-4945-BA3E-6BF1467E360B}" type="presOf" srcId="{0AFCB3AF-BEC8-44DE-8F29-246A665AE61A}" destId="{AF5A035D-D499-41FB-979A-D59C4A105562}" srcOrd="0" destOrd="4" presId="urn:microsoft.com/office/officeart/2005/8/layout/hList2#1"/>
    <dgm:cxn modelId="{D082C0BF-AFB7-44E5-AF41-292A43F5C9C8}" type="presOf" srcId="{85284652-5D58-4DA8-AF36-522049C4931C}" destId="{AF5A035D-D499-41FB-979A-D59C4A105562}" srcOrd="0" destOrd="0" presId="urn:microsoft.com/office/officeart/2005/8/layout/hList2#1"/>
    <dgm:cxn modelId="{A74AFC8F-C868-4858-89B6-407AFCD8A569}" srcId="{AD8DDA84-25E4-4B0A-85B3-DEDECC21717E}" destId="{3C71D6A5-A0DD-4CC4-B5DC-78F0692B594A}" srcOrd="2" destOrd="0" parTransId="{4C99DF5B-D115-4070-9695-380C22A6C68C}" sibTransId="{5D6547DF-A8AC-4627-A244-93915596FABA}"/>
    <dgm:cxn modelId="{B9C7D60B-FAEB-4240-8744-76E8564FA6F7}" srcId="{01BFC6C9-6D29-4C4C-B5D3-827ED2331A54}" destId="{00897ED6-6F6E-4A33-B1F7-4C59D6AE863A}" srcOrd="2" destOrd="0" parTransId="{56B7D137-4D17-40E7-A3B0-5CBCCB0D286D}" sibTransId="{07AB612D-A441-4F52-8793-C8EBD0BBDA1E}"/>
    <dgm:cxn modelId="{94A14E12-B7A0-43D8-B353-5C2C7B98C156}" srcId="{AD8DDA84-25E4-4B0A-85B3-DEDECC21717E}" destId="{040C08F1-FEBF-4D4F-8AFB-FF8BB3221BDB}" srcOrd="3" destOrd="0" parTransId="{12922379-FA9F-46B1-B658-FE2FF7AFA66D}" sibTransId="{02AB3447-06C3-40F1-AF6F-A9B721C77B32}"/>
    <dgm:cxn modelId="{B230886C-145D-4DF9-9E23-130BA07A3FF2}" type="presOf" srcId="{7E6D5ED9-43EB-45F8-9EE6-A9D9136C0563}" destId="{AF5A035D-D499-41FB-979A-D59C4A105562}" srcOrd="0" destOrd="5" presId="urn:microsoft.com/office/officeart/2005/8/layout/hList2#1"/>
    <dgm:cxn modelId="{7EA38978-B433-4CD2-97FD-3F41D638BC1C}" type="presOf" srcId="{6BBA9F6A-43D3-4B2C-B58D-F568749A1802}" destId="{A75FC31C-0B80-4718-A5CA-8679C75A76DB}" srcOrd="0" destOrd="0" presId="urn:microsoft.com/office/officeart/2005/8/layout/hList2#1"/>
    <dgm:cxn modelId="{851117D4-4B26-4F4C-B958-EC161270C001}" type="presOf" srcId="{0FE98C1F-8BE0-4E2C-8590-82742EB378D6}" destId="{FC6B7DCB-B83F-4EAC-93DA-A0054B81ECAE}" srcOrd="0" destOrd="3" presId="urn:microsoft.com/office/officeart/2005/8/layout/hList2#1"/>
    <dgm:cxn modelId="{08FA9BFA-21FA-4ACE-A7BF-52CDE978AFD1}" srcId="{1B66AD56-AAF7-4C03-BAFC-88B340096F44}" destId="{CD219194-C8B4-40D0-9A5E-88465B90E9B0}" srcOrd="5" destOrd="0" parTransId="{D2F52D45-2DF3-4B8B-8E90-65CDBEED9D83}" sibTransId="{4D0C72E3-D916-4559-A613-85657533C006}"/>
    <dgm:cxn modelId="{D9A3954A-5C92-46AC-A771-B0511BAD45A0}" type="presParOf" srcId="{A75FC31C-0B80-4718-A5CA-8679C75A76DB}" destId="{405F9F68-9D23-4A2A-B067-309B5621F018}" srcOrd="0" destOrd="0" presId="urn:microsoft.com/office/officeart/2005/8/layout/hList2#1"/>
    <dgm:cxn modelId="{1B21CD88-74E3-4D84-A326-4F84EC191770}" type="presParOf" srcId="{405F9F68-9D23-4A2A-B067-309B5621F018}" destId="{0CDEE169-9793-4791-B69F-007126359F06}" srcOrd="0" destOrd="0" presId="urn:microsoft.com/office/officeart/2005/8/layout/hList2#1"/>
    <dgm:cxn modelId="{E58CFD89-F172-467D-B959-110F59C38EBF}" type="presParOf" srcId="{405F9F68-9D23-4A2A-B067-309B5621F018}" destId="{39446437-38FA-441B-907C-DFFA99E11F41}" srcOrd="1" destOrd="0" presId="urn:microsoft.com/office/officeart/2005/8/layout/hList2#1"/>
    <dgm:cxn modelId="{066A1B63-4DD2-43AB-A45A-7139A567788D}" type="presParOf" srcId="{405F9F68-9D23-4A2A-B067-309B5621F018}" destId="{CA6C7F6C-5C5A-4014-96DD-FAE2CF21853F}" srcOrd="2" destOrd="0" presId="urn:microsoft.com/office/officeart/2005/8/layout/hList2#1"/>
    <dgm:cxn modelId="{C57FACB0-F61A-4DDF-B6A9-E8260C94C78E}" type="presParOf" srcId="{A75FC31C-0B80-4718-A5CA-8679C75A76DB}" destId="{ACD7669B-9233-4429-B01E-9B04F50B3159}" srcOrd="1" destOrd="0" presId="urn:microsoft.com/office/officeart/2005/8/layout/hList2#1"/>
    <dgm:cxn modelId="{766B6AB0-21D0-4DF3-9466-FE8F90447A36}" type="presParOf" srcId="{A75FC31C-0B80-4718-A5CA-8679C75A76DB}" destId="{16958ECD-C47C-49F8-B67F-9047747EDEE1}" srcOrd="2" destOrd="0" presId="urn:microsoft.com/office/officeart/2005/8/layout/hList2#1"/>
    <dgm:cxn modelId="{70ACA10C-737C-4A1A-ADB1-0BCD407C7EA4}" type="presParOf" srcId="{16958ECD-C47C-49F8-B67F-9047747EDEE1}" destId="{890051E3-69E5-44F2-B7F9-64C2DDEEAB4C}" srcOrd="0" destOrd="0" presId="urn:microsoft.com/office/officeart/2005/8/layout/hList2#1"/>
    <dgm:cxn modelId="{DBA460EC-6C02-4498-A53C-88A30B54E40B}" type="presParOf" srcId="{16958ECD-C47C-49F8-B67F-9047747EDEE1}" destId="{AF5A035D-D499-41FB-979A-D59C4A105562}" srcOrd="1" destOrd="0" presId="urn:microsoft.com/office/officeart/2005/8/layout/hList2#1"/>
    <dgm:cxn modelId="{B3B69478-889C-4C7F-9A75-A7DDB5B10C55}" type="presParOf" srcId="{16958ECD-C47C-49F8-B67F-9047747EDEE1}" destId="{ED7D6737-E95B-453E-9B36-88605944396D}" srcOrd="2" destOrd="0" presId="urn:microsoft.com/office/officeart/2005/8/layout/hList2#1"/>
    <dgm:cxn modelId="{2C3E827A-0EAE-411E-8207-E649AF112806}" type="presParOf" srcId="{A75FC31C-0B80-4718-A5CA-8679C75A76DB}" destId="{57D1691B-B8B5-49D0-85DA-B417E1E2D04F}" srcOrd="3" destOrd="0" presId="urn:microsoft.com/office/officeart/2005/8/layout/hList2#1"/>
    <dgm:cxn modelId="{1FF5B5B2-0FC7-4762-AB3C-61C276A4D542}" type="presParOf" srcId="{A75FC31C-0B80-4718-A5CA-8679C75A76DB}" destId="{B39C62F5-CD62-48DE-88E0-36C07BEB7AAD}" srcOrd="4" destOrd="0" presId="urn:microsoft.com/office/officeart/2005/8/layout/hList2#1"/>
    <dgm:cxn modelId="{23D7243A-6C58-45B9-B54D-91CC7371133A}" type="presParOf" srcId="{B39C62F5-CD62-48DE-88E0-36C07BEB7AAD}" destId="{7452D837-EDD3-45FE-BB30-FFD43C8AE0DD}" srcOrd="0" destOrd="0" presId="urn:microsoft.com/office/officeart/2005/8/layout/hList2#1"/>
    <dgm:cxn modelId="{F7CBD504-6B84-4968-9EE4-4F7D5A9A1E8F}" type="presParOf" srcId="{B39C62F5-CD62-48DE-88E0-36C07BEB7AAD}" destId="{341A7ECF-A4B0-4ECE-A9C6-4D74294B0D09}" srcOrd="1" destOrd="0" presId="urn:microsoft.com/office/officeart/2005/8/layout/hList2#1"/>
    <dgm:cxn modelId="{9CEF1AD7-B62B-4B16-826D-369B8613FB35}" type="presParOf" srcId="{B39C62F5-CD62-48DE-88E0-36C07BEB7AAD}" destId="{4EEA7FF7-C980-4E5E-91DD-E9251C10B016}" srcOrd="2" destOrd="0" presId="urn:microsoft.com/office/officeart/2005/8/layout/hList2#1"/>
    <dgm:cxn modelId="{A351A005-4A0D-4CC3-9468-CA1593B601C9}" type="presParOf" srcId="{A75FC31C-0B80-4718-A5CA-8679C75A76DB}" destId="{54366F1F-D195-44E9-B7F5-1A4BABE076B0}" srcOrd="5" destOrd="0" presId="urn:microsoft.com/office/officeart/2005/8/layout/hList2#1"/>
    <dgm:cxn modelId="{BDBE0D8D-1AB5-4CEB-850C-63EB2ABE8244}" type="presParOf" srcId="{A75FC31C-0B80-4718-A5CA-8679C75A76DB}" destId="{6DE1CF18-2F0C-4C47-8DCE-B549F7EF389E}" srcOrd="6" destOrd="0" presId="urn:microsoft.com/office/officeart/2005/8/layout/hList2#1"/>
    <dgm:cxn modelId="{ABF7956D-2A09-40FD-924E-A3338DB5FE12}" type="presParOf" srcId="{6DE1CF18-2F0C-4C47-8DCE-B549F7EF389E}" destId="{04FBB64A-701A-4CBA-82C5-B16019FFBA24}" srcOrd="0" destOrd="0" presId="urn:microsoft.com/office/officeart/2005/8/layout/hList2#1"/>
    <dgm:cxn modelId="{5619FFC1-6A6B-4B56-82D6-97C989F3EA8F}" type="presParOf" srcId="{6DE1CF18-2F0C-4C47-8DCE-B549F7EF389E}" destId="{FC6B7DCB-B83F-4EAC-93DA-A0054B81ECAE}" srcOrd="1" destOrd="0" presId="urn:microsoft.com/office/officeart/2005/8/layout/hList2#1"/>
    <dgm:cxn modelId="{2C512455-4F33-4053-B0C1-B17DD3461B62}" type="presParOf" srcId="{6DE1CF18-2F0C-4C47-8DCE-B549F7EF389E}" destId="{B290879F-3E0D-4259-8CB9-DAA76D366EC0}" srcOrd="2" destOrd="0" presId="urn:microsoft.com/office/officeart/2005/8/layout/h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BA9F6A-43D3-4B2C-B58D-F568749A1802}" type="doc">
      <dgm:prSet loTypeId="urn:microsoft.com/office/officeart/2005/8/layout/hList2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28E59C1-D5D5-4B6F-AC1A-DBD3792E5E27}">
      <dgm:prSet phldrT="[Text]" phldr="1"/>
      <dgm:spPr/>
      <dgm:t>
        <a:bodyPr/>
        <a:lstStyle/>
        <a:p>
          <a:endParaRPr lang="cs-CZ" dirty="0"/>
        </a:p>
      </dgm:t>
    </dgm:pt>
    <dgm:pt modelId="{821E1B16-4BAE-4E86-A5D7-15551BA0762F}" type="parTrans" cxnId="{008E4389-39FF-4B27-A4C8-D300D6BD3B91}">
      <dgm:prSet/>
      <dgm:spPr/>
      <dgm:t>
        <a:bodyPr/>
        <a:lstStyle/>
        <a:p>
          <a:endParaRPr lang="cs-CZ"/>
        </a:p>
      </dgm:t>
    </dgm:pt>
    <dgm:pt modelId="{CCE809D6-E142-44DC-859C-FBF2C00D2C31}" type="sibTrans" cxnId="{008E4389-39FF-4B27-A4C8-D300D6BD3B91}">
      <dgm:prSet/>
      <dgm:spPr/>
      <dgm:t>
        <a:bodyPr/>
        <a:lstStyle/>
        <a:p>
          <a:endParaRPr lang="cs-CZ"/>
        </a:p>
      </dgm:t>
    </dgm:pt>
    <dgm:pt modelId="{A0F9F647-075B-427A-84A8-010796793129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kasa </a:t>
          </a:r>
          <a:endParaRPr lang="cs-CZ" sz="2000" b="1" dirty="0"/>
        </a:p>
      </dgm:t>
    </dgm:pt>
    <dgm:pt modelId="{FBE0717E-4FB8-4DF0-8412-2EE108ADBAA5}" type="parTrans" cxnId="{56480D8B-B9E3-4152-9228-5E0A06DF90F0}">
      <dgm:prSet/>
      <dgm:spPr/>
      <dgm:t>
        <a:bodyPr/>
        <a:lstStyle/>
        <a:p>
          <a:endParaRPr lang="cs-CZ"/>
        </a:p>
      </dgm:t>
    </dgm:pt>
    <dgm:pt modelId="{A7DFC6A9-9057-4AE9-B990-83D8CCFE06C5}" type="sibTrans" cxnId="{56480D8B-B9E3-4152-9228-5E0A06DF90F0}">
      <dgm:prSet/>
      <dgm:spPr/>
      <dgm:t>
        <a:bodyPr/>
        <a:lstStyle/>
        <a:p>
          <a:endParaRPr lang="cs-CZ"/>
        </a:p>
      </dgm:t>
    </dgm:pt>
    <dgm:pt modelId="{AD8DDA84-25E4-4B0A-85B3-DEDECC21717E}">
      <dgm:prSet phldrT="[Text]" phldr="1"/>
      <dgm:spPr/>
      <dgm:t>
        <a:bodyPr/>
        <a:lstStyle/>
        <a:p>
          <a:endParaRPr lang="cs-CZ" dirty="0"/>
        </a:p>
      </dgm:t>
    </dgm:pt>
    <dgm:pt modelId="{4744E23C-C046-48B2-ACB4-C413DA11B85D}" type="parTrans" cxnId="{A40348FB-5EC0-4637-886F-920B277209A3}">
      <dgm:prSet/>
      <dgm:spPr/>
      <dgm:t>
        <a:bodyPr/>
        <a:lstStyle/>
        <a:p>
          <a:endParaRPr lang="cs-CZ"/>
        </a:p>
      </dgm:t>
    </dgm:pt>
    <dgm:pt modelId="{BC507397-EB7F-47F7-A8E3-860749A2B2B6}" type="sibTrans" cxnId="{A40348FB-5EC0-4637-886F-920B277209A3}">
      <dgm:prSet/>
      <dgm:spPr/>
      <dgm:t>
        <a:bodyPr/>
        <a:lstStyle/>
        <a:p>
          <a:endParaRPr lang="cs-CZ"/>
        </a:p>
      </dgm:t>
    </dgm:pt>
    <dgm:pt modelId="{12E812C1-F3F7-4A00-A740-EA5A5C554693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niť</a:t>
          </a:r>
          <a:endParaRPr lang="cs-CZ" sz="2000" b="1" dirty="0"/>
        </a:p>
      </dgm:t>
    </dgm:pt>
    <dgm:pt modelId="{769955C2-A029-4203-AC8B-7CC312ED4D17}" type="parTrans" cxnId="{49D42997-7DD9-4E84-ABD3-CDBBFDFA5DA3}">
      <dgm:prSet/>
      <dgm:spPr/>
      <dgm:t>
        <a:bodyPr/>
        <a:lstStyle/>
        <a:p>
          <a:endParaRPr lang="cs-CZ"/>
        </a:p>
      </dgm:t>
    </dgm:pt>
    <dgm:pt modelId="{868F1035-367D-4C22-9192-0F33CF7F6531}" type="sibTrans" cxnId="{49D42997-7DD9-4E84-ABD3-CDBBFDFA5DA3}">
      <dgm:prSet/>
      <dgm:spPr/>
      <dgm:t>
        <a:bodyPr/>
        <a:lstStyle/>
        <a:p>
          <a:endParaRPr lang="cs-CZ"/>
        </a:p>
      </dgm:t>
    </dgm:pt>
    <dgm:pt modelId="{1B66AD56-AAF7-4C03-BAFC-88B340096F44}">
      <dgm:prSet phldrT="[Text]" phldr="1"/>
      <dgm:spPr/>
      <dgm:t>
        <a:bodyPr/>
        <a:lstStyle/>
        <a:p>
          <a:endParaRPr lang="cs-CZ" dirty="0"/>
        </a:p>
      </dgm:t>
    </dgm:pt>
    <dgm:pt modelId="{FDAC7067-9EA7-489C-B5FB-035ADC6EA755}" type="parTrans" cxnId="{362A10A0-7B71-4E87-9880-B9EFA97AA65B}">
      <dgm:prSet/>
      <dgm:spPr/>
      <dgm:t>
        <a:bodyPr/>
        <a:lstStyle/>
        <a:p>
          <a:endParaRPr lang="cs-CZ"/>
        </a:p>
      </dgm:t>
    </dgm:pt>
    <dgm:pt modelId="{29BB7CE0-428E-4BF2-96A1-A40112033ED5}" type="sibTrans" cxnId="{362A10A0-7B71-4E87-9880-B9EFA97AA65B}">
      <dgm:prSet/>
      <dgm:spPr/>
      <dgm:t>
        <a:bodyPr/>
        <a:lstStyle/>
        <a:p>
          <a:endParaRPr lang="cs-CZ"/>
        </a:p>
      </dgm:t>
    </dgm:pt>
    <dgm:pt modelId="{075614EB-FB0C-4DD1-AD37-103371CD46AC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upřímnost </a:t>
          </a:r>
          <a:endParaRPr lang="cs-CZ" sz="2000" b="1" dirty="0"/>
        </a:p>
      </dgm:t>
    </dgm:pt>
    <dgm:pt modelId="{A8843D6C-2500-4620-A377-0B28FE48E251}" type="parTrans" cxnId="{D052442B-6F61-4457-95B4-138D86079060}">
      <dgm:prSet/>
      <dgm:spPr/>
      <dgm:t>
        <a:bodyPr/>
        <a:lstStyle/>
        <a:p>
          <a:endParaRPr lang="cs-CZ"/>
        </a:p>
      </dgm:t>
    </dgm:pt>
    <dgm:pt modelId="{FADF3A01-358B-403F-B574-3C7F96047432}" type="sibTrans" cxnId="{D052442B-6F61-4457-95B4-138D86079060}">
      <dgm:prSet/>
      <dgm:spPr/>
      <dgm:t>
        <a:bodyPr/>
        <a:lstStyle/>
        <a:p>
          <a:endParaRPr lang="cs-CZ"/>
        </a:p>
      </dgm:t>
    </dgm:pt>
    <dgm:pt modelId="{01BFC6C9-6D29-4C4C-B5D3-827ED2331A54}">
      <dgm:prSet/>
      <dgm:spPr/>
      <dgm:t>
        <a:bodyPr/>
        <a:lstStyle/>
        <a:p>
          <a:endParaRPr lang="cs-CZ" dirty="0"/>
        </a:p>
      </dgm:t>
    </dgm:pt>
    <dgm:pt modelId="{B94C842F-77F8-4BA2-81F7-7B769D214230}" type="parTrans" cxnId="{C1BBB21E-D2B2-4B0F-93F5-E7C18AA451F5}">
      <dgm:prSet/>
      <dgm:spPr/>
      <dgm:t>
        <a:bodyPr/>
        <a:lstStyle/>
        <a:p>
          <a:endParaRPr lang="cs-CZ"/>
        </a:p>
      </dgm:t>
    </dgm:pt>
    <dgm:pt modelId="{A64BC2C6-18C1-4DE7-B178-F3E1E9CF67F0}" type="sibTrans" cxnId="{C1BBB21E-D2B2-4B0F-93F5-E7C18AA451F5}">
      <dgm:prSet/>
      <dgm:spPr/>
      <dgm:t>
        <a:bodyPr/>
        <a:lstStyle/>
        <a:p>
          <a:endParaRPr lang="cs-CZ"/>
        </a:p>
      </dgm:t>
    </dgm:pt>
    <dgm:pt modelId="{98F9669B-1D14-4434-AF77-0153540AD72F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deka</a:t>
          </a:r>
          <a:endParaRPr lang="cs-CZ" sz="2000" b="1" dirty="0"/>
        </a:p>
      </dgm:t>
    </dgm:pt>
    <dgm:pt modelId="{651F1B28-A578-48C3-9687-FE1B39E860D6}" type="parTrans" cxnId="{3FC1C985-EA1D-48A4-98F9-29A6BD0EE8D1}">
      <dgm:prSet/>
      <dgm:spPr/>
      <dgm:t>
        <a:bodyPr/>
        <a:lstStyle/>
        <a:p>
          <a:endParaRPr lang="cs-CZ"/>
        </a:p>
      </dgm:t>
    </dgm:pt>
    <dgm:pt modelId="{29731DBD-DBA1-44DD-8DC8-0265DD96E30F}" type="sibTrans" cxnId="{3FC1C985-EA1D-48A4-98F9-29A6BD0EE8D1}">
      <dgm:prSet/>
      <dgm:spPr/>
      <dgm:t>
        <a:bodyPr/>
        <a:lstStyle/>
        <a:p>
          <a:endParaRPr lang="cs-CZ"/>
        </a:p>
      </dgm:t>
    </dgm:pt>
    <dgm:pt modelId="{474F91C4-6B8E-4991-8011-B9F389417340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radost </a:t>
          </a:r>
          <a:endParaRPr lang="cs-CZ" sz="2000" b="1" dirty="0">
            <a:solidFill>
              <a:schemeClr val="tx1"/>
            </a:solidFill>
          </a:endParaRPr>
        </a:p>
      </dgm:t>
    </dgm:pt>
    <dgm:pt modelId="{43065DBD-CD5D-454A-931A-A41830CE20DE}" type="parTrans" cxnId="{F6A59CE0-2265-40DC-94CC-50B9D01CC68A}">
      <dgm:prSet/>
      <dgm:spPr/>
      <dgm:t>
        <a:bodyPr/>
        <a:lstStyle/>
        <a:p>
          <a:endParaRPr lang="cs-CZ"/>
        </a:p>
      </dgm:t>
    </dgm:pt>
    <dgm:pt modelId="{F59EBFDA-64F7-4435-87D2-1B662022C0D1}" type="sibTrans" cxnId="{F6A59CE0-2265-40DC-94CC-50B9D01CC68A}">
      <dgm:prSet/>
      <dgm:spPr/>
      <dgm:t>
        <a:bodyPr/>
        <a:lstStyle/>
        <a:p>
          <a:endParaRPr lang="cs-CZ"/>
        </a:p>
      </dgm:t>
    </dgm:pt>
    <dgm:pt modelId="{C6E29BB2-6124-4FC3-9778-A400BDC36F7D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slepota </a:t>
          </a:r>
          <a:endParaRPr lang="cs-CZ" sz="2000" b="1" dirty="0"/>
        </a:p>
      </dgm:t>
    </dgm:pt>
    <dgm:pt modelId="{22DC82B8-BB00-4494-9CD5-3374363FAC7F}" type="parTrans" cxnId="{89A9B71B-4545-4C3F-A56D-0678E0257630}">
      <dgm:prSet/>
      <dgm:spPr/>
      <dgm:t>
        <a:bodyPr/>
        <a:lstStyle/>
        <a:p>
          <a:endParaRPr lang="cs-CZ"/>
        </a:p>
      </dgm:t>
    </dgm:pt>
    <dgm:pt modelId="{113DB47A-255C-4A35-B160-AEE36E4E1832}" type="sibTrans" cxnId="{89A9B71B-4545-4C3F-A56D-0678E0257630}">
      <dgm:prSet/>
      <dgm:spPr/>
      <dgm:t>
        <a:bodyPr/>
        <a:lstStyle/>
        <a:p>
          <a:endParaRPr lang="cs-CZ"/>
        </a:p>
      </dgm:t>
    </dgm:pt>
    <dgm:pt modelId="{5F933662-79A2-4CCD-AC85-44F95E7FC8DA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2000" b="1" dirty="0" smtClean="0"/>
            <a:t>samota </a:t>
          </a:r>
          <a:endParaRPr lang="cs-CZ" sz="2000" b="1" dirty="0"/>
        </a:p>
      </dgm:t>
    </dgm:pt>
    <dgm:pt modelId="{ED80701D-BA71-4836-8EE0-43D436757529}" type="parTrans" cxnId="{3A5FD063-61F7-4028-9C1E-A5F21690EAC3}">
      <dgm:prSet/>
      <dgm:spPr/>
      <dgm:t>
        <a:bodyPr/>
        <a:lstStyle/>
        <a:p>
          <a:endParaRPr lang="cs-CZ"/>
        </a:p>
      </dgm:t>
    </dgm:pt>
    <dgm:pt modelId="{2F9038CF-2849-4487-8B9E-94A1435FFEC4}" type="sibTrans" cxnId="{3A5FD063-61F7-4028-9C1E-A5F21690EAC3}">
      <dgm:prSet/>
      <dgm:spPr/>
      <dgm:t>
        <a:bodyPr/>
        <a:lstStyle/>
        <a:p>
          <a:endParaRPr lang="cs-CZ"/>
        </a:p>
      </dgm:t>
    </dgm:pt>
    <dgm:pt modelId="{6BBFBFF0-FC87-4FB3-BDD3-8095286A3FBC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růže</a:t>
          </a:r>
          <a:endParaRPr lang="cs-CZ" sz="2000" b="1" dirty="0"/>
        </a:p>
      </dgm:t>
    </dgm:pt>
    <dgm:pt modelId="{DB2F4177-7DBC-47F5-B5C9-E3196D76C3DA}" type="parTrans" cxnId="{1C02454C-C5D8-4BE0-B06A-BA8AE2B486C6}">
      <dgm:prSet/>
      <dgm:spPr/>
      <dgm:t>
        <a:bodyPr/>
        <a:lstStyle/>
        <a:p>
          <a:endParaRPr lang="cs-CZ"/>
        </a:p>
      </dgm:t>
    </dgm:pt>
    <dgm:pt modelId="{EADEBAC7-1182-450C-8437-CA5AF3FC3566}" type="sibTrans" cxnId="{1C02454C-C5D8-4BE0-B06A-BA8AE2B486C6}">
      <dgm:prSet/>
      <dgm:spPr/>
      <dgm:t>
        <a:bodyPr/>
        <a:lstStyle/>
        <a:p>
          <a:endParaRPr lang="cs-CZ"/>
        </a:p>
      </dgm:t>
    </dgm:pt>
    <dgm:pt modelId="{00897ED6-6F6E-4A33-B1F7-4C59D6AE863A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kůže </a:t>
          </a:r>
          <a:endParaRPr lang="cs-CZ" sz="2000" b="1" dirty="0"/>
        </a:p>
      </dgm:t>
    </dgm:pt>
    <dgm:pt modelId="{56B7D137-4D17-40E7-A3B0-5CBCCB0D286D}" type="parTrans" cxnId="{B9C7D60B-FAEB-4240-8744-76E8564FA6F7}">
      <dgm:prSet/>
      <dgm:spPr/>
      <dgm:t>
        <a:bodyPr/>
        <a:lstStyle/>
        <a:p>
          <a:endParaRPr lang="cs-CZ"/>
        </a:p>
      </dgm:t>
    </dgm:pt>
    <dgm:pt modelId="{07AB612D-A441-4F52-8793-C8EBD0BBDA1E}" type="sibTrans" cxnId="{B9C7D60B-FAEB-4240-8744-76E8564FA6F7}">
      <dgm:prSet/>
      <dgm:spPr/>
      <dgm:t>
        <a:bodyPr/>
        <a:lstStyle/>
        <a:p>
          <a:endParaRPr lang="cs-CZ"/>
        </a:p>
      </dgm:t>
    </dgm:pt>
    <dgm:pt modelId="{8557394D-F4A7-43A7-A325-CF0986D5D72B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matka</a:t>
          </a:r>
          <a:endParaRPr lang="cs-CZ" sz="2000" b="1" dirty="0">
            <a:solidFill>
              <a:schemeClr val="tx1"/>
            </a:solidFill>
          </a:endParaRPr>
        </a:p>
      </dgm:t>
    </dgm:pt>
    <dgm:pt modelId="{CBBA138B-72A7-4ADD-968F-788CB08E6765}" type="parTrans" cxnId="{6F9BBF53-4E2E-4F39-A654-AB1247B699BF}">
      <dgm:prSet/>
      <dgm:spPr/>
      <dgm:t>
        <a:bodyPr/>
        <a:lstStyle/>
        <a:p>
          <a:endParaRPr lang="cs-CZ"/>
        </a:p>
      </dgm:t>
    </dgm:pt>
    <dgm:pt modelId="{CA754C1D-D0F0-470E-8F67-54DBAD621D54}" type="sibTrans" cxnId="{6F9BBF53-4E2E-4F39-A654-AB1247B699BF}">
      <dgm:prSet/>
      <dgm:spPr/>
      <dgm:t>
        <a:bodyPr/>
        <a:lstStyle/>
        <a:p>
          <a:endParaRPr lang="cs-CZ"/>
        </a:p>
      </dgm:t>
    </dgm:pt>
    <dgm:pt modelId="{0AFCB3AF-BEC8-44DE-8F29-246A665AE61A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látka </a:t>
          </a:r>
          <a:endParaRPr lang="cs-CZ" sz="2000" b="1" dirty="0">
            <a:solidFill>
              <a:schemeClr val="tx1"/>
            </a:solidFill>
          </a:endParaRPr>
        </a:p>
      </dgm:t>
    </dgm:pt>
    <dgm:pt modelId="{0AFB7CCA-9524-4324-9FFB-60046D996E93}" type="parTrans" cxnId="{DBA9D555-1E32-4F35-B58B-6ED428880538}">
      <dgm:prSet/>
      <dgm:spPr/>
      <dgm:t>
        <a:bodyPr/>
        <a:lstStyle/>
        <a:p>
          <a:endParaRPr lang="cs-CZ"/>
        </a:p>
      </dgm:t>
    </dgm:pt>
    <dgm:pt modelId="{C36C82F1-6F83-4241-92B2-8CC6D7D4ADFC}" type="sibTrans" cxnId="{DBA9D555-1E32-4F35-B58B-6ED428880538}">
      <dgm:prSet/>
      <dgm:spPr/>
      <dgm:t>
        <a:bodyPr/>
        <a:lstStyle/>
        <a:p>
          <a:endParaRPr lang="cs-CZ"/>
        </a:p>
      </dgm:t>
    </dgm:pt>
    <dgm:pt modelId="{7E6D5ED9-43EB-45F8-9EE6-A9D9136C0563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číše </a:t>
          </a:r>
          <a:endParaRPr lang="cs-CZ" sz="2000" b="1" dirty="0"/>
        </a:p>
      </dgm:t>
    </dgm:pt>
    <dgm:pt modelId="{A55B80C8-4E31-4EC1-ABBF-AB3B4071C873}" type="parTrans" cxnId="{471CD394-84F3-41FA-8F44-4472B1968A4E}">
      <dgm:prSet/>
      <dgm:spPr/>
      <dgm:t>
        <a:bodyPr/>
        <a:lstStyle/>
        <a:p>
          <a:endParaRPr lang="cs-CZ"/>
        </a:p>
      </dgm:t>
    </dgm:pt>
    <dgm:pt modelId="{9506ED19-BD10-41BC-A7C2-981E79262D18}" type="sibTrans" cxnId="{471CD394-84F3-41FA-8F44-4472B1968A4E}">
      <dgm:prSet/>
      <dgm:spPr/>
      <dgm:t>
        <a:bodyPr/>
        <a:lstStyle/>
        <a:p>
          <a:endParaRPr lang="cs-CZ"/>
        </a:p>
      </dgm:t>
    </dgm:pt>
    <dgm:pt modelId="{BD80EBE3-9609-47BF-8DF8-36E2ECCC7331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sz="2000" b="1" dirty="0" smtClean="0"/>
            <a:t>fotografie </a:t>
          </a:r>
          <a:endParaRPr lang="cs-CZ" sz="2000" b="1" dirty="0"/>
        </a:p>
      </dgm:t>
    </dgm:pt>
    <dgm:pt modelId="{EB611EEC-E3D9-4F38-BADB-8ED94EE395F5}" type="parTrans" cxnId="{C80ABFDF-F588-45AA-A17A-1A9B33490807}">
      <dgm:prSet/>
      <dgm:spPr/>
      <dgm:t>
        <a:bodyPr/>
        <a:lstStyle/>
        <a:p>
          <a:endParaRPr lang="cs-CZ"/>
        </a:p>
      </dgm:t>
    </dgm:pt>
    <dgm:pt modelId="{D45AED90-5E24-4BE0-B7E7-5683A057DAFB}" type="sibTrans" cxnId="{C80ABFDF-F588-45AA-A17A-1A9B33490807}">
      <dgm:prSet/>
      <dgm:spPr/>
      <dgm:t>
        <a:bodyPr/>
        <a:lstStyle/>
        <a:p>
          <a:endParaRPr lang="cs-CZ"/>
        </a:p>
      </dgm:t>
    </dgm:pt>
    <dgm:pt modelId="{3C71D6A5-A0DD-4CC4-B5DC-78F0692B594A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tíseň</a:t>
          </a:r>
          <a:endParaRPr lang="cs-CZ" sz="2000" b="1" dirty="0"/>
        </a:p>
      </dgm:t>
    </dgm:pt>
    <dgm:pt modelId="{4C99DF5B-D115-4070-9695-380C22A6C68C}" type="parTrans" cxnId="{A74AFC8F-C868-4858-89B6-407AFCD8A569}">
      <dgm:prSet/>
      <dgm:spPr/>
      <dgm:t>
        <a:bodyPr/>
        <a:lstStyle/>
        <a:p>
          <a:endParaRPr lang="cs-CZ"/>
        </a:p>
      </dgm:t>
    </dgm:pt>
    <dgm:pt modelId="{5D6547DF-A8AC-4627-A244-93915596FABA}" type="sibTrans" cxnId="{A74AFC8F-C868-4858-89B6-407AFCD8A569}">
      <dgm:prSet/>
      <dgm:spPr/>
      <dgm:t>
        <a:bodyPr/>
        <a:lstStyle/>
        <a:p>
          <a:endParaRPr lang="cs-CZ"/>
        </a:p>
      </dgm:t>
    </dgm:pt>
    <dgm:pt modelId="{040C08F1-FEBF-4D4F-8AFB-FF8BB3221BDB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větev</a:t>
          </a:r>
          <a:endParaRPr lang="cs-CZ" sz="2000" b="1" dirty="0"/>
        </a:p>
      </dgm:t>
    </dgm:pt>
    <dgm:pt modelId="{12922379-FA9F-46B1-B658-FE2FF7AFA66D}" type="parTrans" cxnId="{94A14E12-B7A0-43D8-B353-5C2C7B98C156}">
      <dgm:prSet/>
      <dgm:spPr/>
      <dgm:t>
        <a:bodyPr/>
        <a:lstStyle/>
        <a:p>
          <a:endParaRPr lang="cs-CZ"/>
        </a:p>
      </dgm:t>
    </dgm:pt>
    <dgm:pt modelId="{02AB3447-06C3-40F1-AF6F-A9B721C77B32}" type="sibTrans" cxnId="{94A14E12-B7A0-43D8-B353-5C2C7B98C156}">
      <dgm:prSet/>
      <dgm:spPr/>
      <dgm:t>
        <a:bodyPr/>
        <a:lstStyle/>
        <a:p>
          <a:endParaRPr lang="cs-CZ"/>
        </a:p>
      </dgm:t>
    </dgm:pt>
    <dgm:pt modelId="{BB7FCA50-BC98-411E-8633-61F496BFD4B5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líheň</a:t>
          </a:r>
          <a:endParaRPr lang="cs-CZ" sz="2000" b="1" dirty="0"/>
        </a:p>
      </dgm:t>
    </dgm:pt>
    <dgm:pt modelId="{C36A4C6D-F1D1-422E-BEE9-A3BEF636B4D0}" type="parTrans" cxnId="{DC7492D3-D254-4CE9-8B81-EAF4B87EF5FB}">
      <dgm:prSet/>
      <dgm:spPr/>
      <dgm:t>
        <a:bodyPr/>
        <a:lstStyle/>
        <a:p>
          <a:endParaRPr lang="cs-CZ"/>
        </a:p>
      </dgm:t>
    </dgm:pt>
    <dgm:pt modelId="{92F48F31-64EA-482C-B4C5-FBBD819C87A7}" type="sibTrans" cxnId="{DC7492D3-D254-4CE9-8B81-EAF4B87EF5FB}">
      <dgm:prSet/>
      <dgm:spPr/>
      <dgm:t>
        <a:bodyPr/>
        <a:lstStyle/>
        <a:p>
          <a:endParaRPr lang="cs-CZ"/>
        </a:p>
      </dgm:t>
    </dgm:pt>
    <dgm:pt modelId="{742DDF0C-ED47-44DA-9348-BB44CEC4B8E0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kostka </a:t>
          </a:r>
          <a:endParaRPr lang="cs-CZ" sz="2000" b="1" dirty="0">
            <a:solidFill>
              <a:schemeClr val="tx1"/>
            </a:solidFill>
          </a:endParaRPr>
        </a:p>
      </dgm:t>
    </dgm:pt>
    <dgm:pt modelId="{634120CE-235D-4C44-AC46-E32C96750566}" type="parTrans" cxnId="{BF3B933F-18DA-4452-960F-3D85A6518D7F}">
      <dgm:prSet/>
      <dgm:spPr/>
      <dgm:t>
        <a:bodyPr/>
        <a:lstStyle/>
        <a:p>
          <a:endParaRPr lang="cs-CZ"/>
        </a:p>
      </dgm:t>
    </dgm:pt>
    <dgm:pt modelId="{CA695445-0915-4D3C-B33D-4528C3930849}" type="sibTrans" cxnId="{BF3B933F-18DA-4452-960F-3D85A6518D7F}">
      <dgm:prSet/>
      <dgm:spPr/>
      <dgm:t>
        <a:bodyPr/>
        <a:lstStyle/>
        <a:p>
          <a:endParaRPr lang="cs-CZ"/>
        </a:p>
      </dgm:t>
    </dgm:pt>
    <dgm:pt modelId="{1C137F27-129B-474D-B32C-CF673121B48D}">
      <dgm:prSet phldrT="[Text]" custT="1"/>
      <dgm:spPr>
        <a:solidFill>
          <a:srgbClr val="FF6600"/>
        </a:solidFill>
      </dgm:spPr>
      <dgm:t>
        <a:bodyPr/>
        <a:lstStyle/>
        <a:p>
          <a:r>
            <a:rPr lang="cs-CZ" sz="2000" b="1" dirty="0" smtClean="0"/>
            <a:t>utopie </a:t>
          </a:r>
          <a:endParaRPr lang="cs-CZ" sz="2000" b="1" dirty="0"/>
        </a:p>
      </dgm:t>
    </dgm:pt>
    <dgm:pt modelId="{55895821-D20B-4956-BFA3-3E85772BA30E}" type="parTrans" cxnId="{95AFED60-1504-4A19-ADF1-D0EB532E84E8}">
      <dgm:prSet/>
      <dgm:spPr/>
      <dgm:t>
        <a:bodyPr/>
        <a:lstStyle/>
        <a:p>
          <a:endParaRPr lang="cs-CZ"/>
        </a:p>
      </dgm:t>
    </dgm:pt>
    <dgm:pt modelId="{49DBB733-DEA5-4A35-A7C1-BFA2B7203A0E}" type="sibTrans" cxnId="{95AFED60-1504-4A19-ADF1-D0EB532E84E8}">
      <dgm:prSet/>
      <dgm:spPr/>
      <dgm:t>
        <a:bodyPr/>
        <a:lstStyle/>
        <a:p>
          <a:endParaRPr lang="cs-CZ"/>
        </a:p>
      </dgm:t>
    </dgm:pt>
    <dgm:pt modelId="{0FE98C1F-8BE0-4E2C-8590-82742EB378D6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radost </a:t>
          </a:r>
          <a:endParaRPr lang="cs-CZ" sz="2000" b="1" dirty="0"/>
        </a:p>
      </dgm:t>
    </dgm:pt>
    <dgm:pt modelId="{5BDDA9D4-CABE-4EA0-9DCA-4FE6C2E79F44}" type="parTrans" cxnId="{5DC8E6DE-6CE1-4DA0-ABCE-A9A3743C2454}">
      <dgm:prSet/>
      <dgm:spPr/>
      <dgm:t>
        <a:bodyPr/>
        <a:lstStyle/>
        <a:p>
          <a:endParaRPr lang="cs-CZ"/>
        </a:p>
      </dgm:t>
    </dgm:pt>
    <dgm:pt modelId="{3B26A6C5-6955-460D-A493-C396BDE34E6D}" type="sibTrans" cxnId="{5DC8E6DE-6CE1-4DA0-ABCE-A9A3743C2454}">
      <dgm:prSet/>
      <dgm:spPr/>
      <dgm:t>
        <a:bodyPr/>
        <a:lstStyle/>
        <a:p>
          <a:endParaRPr lang="cs-CZ"/>
        </a:p>
      </dgm:t>
    </dgm:pt>
    <dgm:pt modelId="{A22C99B3-583B-4A59-B916-65BD87BCF858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šelma </a:t>
          </a:r>
          <a:endParaRPr lang="cs-CZ" sz="2000" b="1" dirty="0">
            <a:solidFill>
              <a:schemeClr val="tx1"/>
            </a:solidFill>
          </a:endParaRPr>
        </a:p>
      </dgm:t>
    </dgm:pt>
    <dgm:pt modelId="{B49B75C9-8E58-4E2E-8B56-C0CBBA82F556}" type="parTrans" cxnId="{FF9D4447-BD34-4967-B358-C6BCC8A8DDAD}">
      <dgm:prSet/>
      <dgm:spPr/>
      <dgm:t>
        <a:bodyPr/>
        <a:lstStyle/>
        <a:p>
          <a:endParaRPr lang="cs-CZ"/>
        </a:p>
      </dgm:t>
    </dgm:pt>
    <dgm:pt modelId="{776E7783-6924-4F09-98A4-F9E5845120D1}" type="sibTrans" cxnId="{FF9D4447-BD34-4967-B358-C6BCC8A8DDAD}">
      <dgm:prSet/>
      <dgm:spPr/>
      <dgm:t>
        <a:bodyPr/>
        <a:lstStyle/>
        <a:p>
          <a:endParaRPr lang="cs-CZ"/>
        </a:p>
      </dgm:t>
    </dgm:pt>
    <dgm:pt modelId="{CD219194-C8B4-40D0-9A5E-88465B90E9B0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posedlost</a:t>
          </a:r>
          <a:endParaRPr lang="cs-CZ" sz="2000" b="1" dirty="0"/>
        </a:p>
      </dgm:t>
    </dgm:pt>
    <dgm:pt modelId="{D2F52D45-2DF3-4B8B-8E90-65CDBEED9D83}" type="parTrans" cxnId="{08FA9BFA-21FA-4ACE-A7BF-52CDE978AFD1}">
      <dgm:prSet/>
      <dgm:spPr/>
      <dgm:t>
        <a:bodyPr/>
        <a:lstStyle/>
        <a:p>
          <a:endParaRPr lang="cs-CZ"/>
        </a:p>
      </dgm:t>
    </dgm:pt>
    <dgm:pt modelId="{4D0C72E3-D916-4559-A613-85657533C006}" type="sibTrans" cxnId="{08FA9BFA-21FA-4ACE-A7BF-52CDE978AFD1}">
      <dgm:prSet/>
      <dgm:spPr/>
      <dgm:t>
        <a:bodyPr/>
        <a:lstStyle/>
        <a:p>
          <a:endParaRPr lang="cs-CZ"/>
        </a:p>
      </dgm:t>
    </dgm:pt>
    <dgm:pt modelId="{004AEE5E-385B-4ED1-AEDD-D934A8D3F1F8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/>
            <a:t>usedlost</a:t>
          </a:r>
          <a:endParaRPr lang="cs-CZ" sz="2000" b="1" dirty="0"/>
        </a:p>
      </dgm:t>
    </dgm:pt>
    <dgm:pt modelId="{2857AD49-385D-46CB-BE72-10790B997D69}" type="parTrans" cxnId="{51309F1C-C99A-4095-B64B-AF36184FB016}">
      <dgm:prSet/>
      <dgm:spPr/>
      <dgm:t>
        <a:bodyPr/>
        <a:lstStyle/>
        <a:p>
          <a:endParaRPr lang="cs-CZ"/>
        </a:p>
      </dgm:t>
    </dgm:pt>
    <dgm:pt modelId="{13405A4B-1E11-4FF6-A080-AC53D0B6DE02}" type="sibTrans" cxnId="{51309F1C-C99A-4095-B64B-AF36184FB016}">
      <dgm:prSet/>
      <dgm:spPr/>
      <dgm:t>
        <a:bodyPr/>
        <a:lstStyle/>
        <a:p>
          <a:endParaRPr lang="cs-CZ"/>
        </a:p>
      </dgm:t>
    </dgm:pt>
    <dgm:pt modelId="{054B37FE-3FEA-4548-8C63-FE770E6BC682}">
      <dgm:prSet phldrT="[Text]" custT="1"/>
      <dgm:spPr>
        <a:solidFill>
          <a:srgbClr val="990033"/>
        </a:solidFill>
      </dgm:spPr>
      <dgm:t>
        <a:bodyPr/>
        <a:lstStyle/>
        <a:p>
          <a:r>
            <a:rPr lang="cs-CZ" sz="2000" b="1" dirty="0" smtClean="0">
              <a:solidFill>
                <a:schemeClr val="tx1"/>
              </a:solidFill>
            </a:rPr>
            <a:t>pravda </a:t>
          </a:r>
          <a:endParaRPr lang="cs-CZ" sz="2000" b="1" dirty="0">
            <a:solidFill>
              <a:schemeClr val="tx1"/>
            </a:solidFill>
          </a:endParaRPr>
        </a:p>
      </dgm:t>
    </dgm:pt>
    <dgm:pt modelId="{EDCE9EB0-09EF-482C-9A27-BE870CEB3BA1}" type="parTrans" cxnId="{A040D82F-577C-4A3A-B78A-9B5F98A5EFFC}">
      <dgm:prSet/>
      <dgm:spPr/>
      <dgm:t>
        <a:bodyPr/>
        <a:lstStyle/>
        <a:p>
          <a:endParaRPr lang="cs-CZ"/>
        </a:p>
      </dgm:t>
    </dgm:pt>
    <dgm:pt modelId="{5E8F930F-1C30-4CC6-89CC-E6822D5AAA29}" type="sibTrans" cxnId="{A040D82F-577C-4A3A-B78A-9B5F98A5EFFC}">
      <dgm:prSet/>
      <dgm:spPr/>
      <dgm:t>
        <a:bodyPr/>
        <a:lstStyle/>
        <a:p>
          <a:endParaRPr lang="cs-CZ"/>
        </a:p>
      </dgm:t>
    </dgm:pt>
    <dgm:pt modelId="{87132030-884E-451A-BDD7-D527703A66AE}">
      <dgm:prSet phldrT="[Text]" custT="1"/>
      <dgm:spPr>
        <a:solidFill>
          <a:srgbClr val="FF0000"/>
        </a:solidFill>
      </dgm:spPr>
      <dgm:t>
        <a:bodyPr/>
        <a:lstStyle/>
        <a:p>
          <a:endParaRPr lang="cs-CZ" sz="2000" b="1" dirty="0"/>
        </a:p>
      </dgm:t>
    </dgm:pt>
    <dgm:pt modelId="{53C4E9E2-07F2-4E19-8637-914631E0D4EA}" type="parTrans" cxnId="{910F3057-EA37-4A2F-968D-33B101E85EA6}">
      <dgm:prSet/>
      <dgm:spPr/>
      <dgm:t>
        <a:bodyPr/>
        <a:lstStyle/>
        <a:p>
          <a:endParaRPr lang="cs-CZ"/>
        </a:p>
      </dgm:t>
    </dgm:pt>
    <dgm:pt modelId="{CDF3F449-F9EE-455E-974C-017FF3DC541E}" type="sibTrans" cxnId="{910F3057-EA37-4A2F-968D-33B101E85EA6}">
      <dgm:prSet/>
      <dgm:spPr/>
      <dgm:t>
        <a:bodyPr/>
        <a:lstStyle/>
        <a:p>
          <a:endParaRPr lang="cs-CZ"/>
        </a:p>
      </dgm:t>
    </dgm:pt>
    <dgm:pt modelId="{D7017FF9-ED2B-4532-BF79-D37D4818EA2C}">
      <dgm:prSet phldrT="[Text]" custT="1"/>
      <dgm:spPr>
        <a:solidFill>
          <a:srgbClr val="FF0000"/>
        </a:solidFill>
      </dgm:spPr>
      <dgm:t>
        <a:bodyPr/>
        <a:lstStyle/>
        <a:p>
          <a:endParaRPr lang="cs-CZ" sz="2000" b="1" dirty="0"/>
        </a:p>
      </dgm:t>
    </dgm:pt>
    <dgm:pt modelId="{0263E9DA-47B0-421C-A809-9D14B7C99C2B}" type="parTrans" cxnId="{C82463ED-14D9-4472-B5C6-3C7FF87B963A}">
      <dgm:prSet/>
      <dgm:spPr/>
      <dgm:t>
        <a:bodyPr/>
        <a:lstStyle/>
        <a:p>
          <a:endParaRPr lang="cs-CZ"/>
        </a:p>
      </dgm:t>
    </dgm:pt>
    <dgm:pt modelId="{A3C96027-E810-43C8-B039-D4761070DE17}" type="sibTrans" cxnId="{C82463ED-14D9-4472-B5C6-3C7FF87B963A}">
      <dgm:prSet/>
      <dgm:spPr/>
      <dgm:t>
        <a:bodyPr/>
        <a:lstStyle/>
        <a:p>
          <a:endParaRPr lang="cs-CZ"/>
        </a:p>
      </dgm:t>
    </dgm:pt>
    <dgm:pt modelId="{E718104E-0865-4BC2-9016-6DD86D96BC67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cs-CZ" sz="2000" b="1" dirty="0"/>
        </a:p>
      </dgm:t>
    </dgm:pt>
    <dgm:pt modelId="{777901D7-1CBA-460A-ADFF-18B2A0F31141}" type="parTrans" cxnId="{0E9BFB9C-96F2-467E-8B03-94C868B2B34E}">
      <dgm:prSet/>
      <dgm:spPr/>
      <dgm:t>
        <a:bodyPr/>
        <a:lstStyle/>
        <a:p>
          <a:endParaRPr lang="cs-CZ"/>
        </a:p>
      </dgm:t>
    </dgm:pt>
    <dgm:pt modelId="{868D533F-84AA-4565-806E-76D0C4C607F0}" type="sibTrans" cxnId="{0E9BFB9C-96F2-467E-8B03-94C868B2B34E}">
      <dgm:prSet/>
      <dgm:spPr/>
      <dgm:t>
        <a:bodyPr/>
        <a:lstStyle/>
        <a:p>
          <a:endParaRPr lang="cs-CZ"/>
        </a:p>
      </dgm:t>
    </dgm:pt>
    <dgm:pt modelId="{1C7A14C2-9525-4C62-B186-163A59C39357}">
      <dgm:prSet phldrT="[Text]" custT="1"/>
      <dgm:spPr>
        <a:solidFill>
          <a:srgbClr val="FF6600"/>
        </a:solidFill>
      </dgm:spPr>
      <dgm:t>
        <a:bodyPr/>
        <a:lstStyle/>
        <a:p>
          <a:endParaRPr lang="cs-CZ" sz="2000" b="1" dirty="0"/>
        </a:p>
      </dgm:t>
    </dgm:pt>
    <dgm:pt modelId="{26B4D2E5-1FFF-4416-914F-B20E9D67A76F}" type="parTrans" cxnId="{C20FFB61-6AEA-497C-9311-1A5B7D4B170F}">
      <dgm:prSet/>
      <dgm:spPr/>
      <dgm:t>
        <a:bodyPr/>
        <a:lstStyle/>
        <a:p>
          <a:endParaRPr lang="cs-CZ"/>
        </a:p>
      </dgm:t>
    </dgm:pt>
    <dgm:pt modelId="{8168AC85-FE59-418D-BFE8-1DD9BA6FC3C1}" type="sibTrans" cxnId="{C20FFB61-6AEA-497C-9311-1A5B7D4B170F}">
      <dgm:prSet/>
      <dgm:spPr/>
      <dgm:t>
        <a:bodyPr/>
        <a:lstStyle/>
        <a:p>
          <a:endParaRPr lang="cs-CZ"/>
        </a:p>
      </dgm:t>
    </dgm:pt>
    <dgm:pt modelId="{D5408D09-3E4E-4235-BA38-87BBF5BEF84E}">
      <dgm:prSet phldrT="[Text]" custT="1"/>
      <dgm:spPr>
        <a:solidFill>
          <a:srgbClr val="990033"/>
        </a:solidFill>
      </dgm:spPr>
      <dgm:t>
        <a:bodyPr/>
        <a:lstStyle/>
        <a:p>
          <a:endParaRPr lang="cs-CZ" sz="2000" b="1" dirty="0"/>
        </a:p>
      </dgm:t>
    </dgm:pt>
    <dgm:pt modelId="{8E098489-1568-4244-B642-F2DB59763EE2}" type="parTrans" cxnId="{9D4C2AFD-A86E-462D-A9E7-422BB4107F3C}">
      <dgm:prSet/>
      <dgm:spPr/>
      <dgm:t>
        <a:bodyPr/>
        <a:lstStyle/>
        <a:p>
          <a:endParaRPr lang="cs-CZ"/>
        </a:p>
      </dgm:t>
    </dgm:pt>
    <dgm:pt modelId="{2303D04C-3D61-49F0-8FEB-A2BC6E016E30}" type="sibTrans" cxnId="{9D4C2AFD-A86E-462D-A9E7-422BB4107F3C}">
      <dgm:prSet/>
      <dgm:spPr/>
      <dgm:t>
        <a:bodyPr/>
        <a:lstStyle/>
        <a:p>
          <a:endParaRPr lang="cs-CZ"/>
        </a:p>
      </dgm:t>
    </dgm:pt>
    <dgm:pt modelId="{A75FC31C-0B80-4718-A5CA-8679C75A76DB}" type="pres">
      <dgm:prSet presAssocID="{6BBA9F6A-43D3-4B2C-B58D-F568749A1802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405F9F68-9D23-4A2A-B067-309B5621F018}" type="pres">
      <dgm:prSet presAssocID="{528E59C1-D5D5-4B6F-AC1A-DBD3792E5E27}" presName="compositeNode" presStyleCnt="0">
        <dgm:presLayoutVars>
          <dgm:bulletEnabled val="1"/>
        </dgm:presLayoutVars>
      </dgm:prSet>
      <dgm:spPr/>
    </dgm:pt>
    <dgm:pt modelId="{0CDEE169-9793-4791-B69F-007126359F06}" type="pres">
      <dgm:prSet presAssocID="{528E59C1-D5D5-4B6F-AC1A-DBD3792E5E27}" presName="image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9446437-38FA-441B-907C-DFFA99E11F41}" type="pres">
      <dgm:prSet presAssocID="{528E59C1-D5D5-4B6F-AC1A-DBD3792E5E27}" presName="childNode" presStyleLbl="node1" presStyleIdx="0" presStyleCnt="4" custScaleX="15192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6C7F6C-5C5A-4014-96DD-FAE2CF21853F}" type="pres">
      <dgm:prSet presAssocID="{528E59C1-D5D5-4B6F-AC1A-DBD3792E5E27}" presName="parentNode" presStyleLbl="revTx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D7669B-9233-4429-B01E-9B04F50B3159}" type="pres">
      <dgm:prSet presAssocID="{CCE809D6-E142-44DC-859C-FBF2C00D2C31}" presName="sibTrans" presStyleCnt="0"/>
      <dgm:spPr/>
    </dgm:pt>
    <dgm:pt modelId="{16958ECD-C47C-49F8-B67F-9047747EDEE1}" type="pres">
      <dgm:prSet presAssocID="{01BFC6C9-6D29-4C4C-B5D3-827ED2331A54}" presName="compositeNode" presStyleCnt="0">
        <dgm:presLayoutVars>
          <dgm:bulletEnabled val="1"/>
        </dgm:presLayoutVars>
      </dgm:prSet>
      <dgm:spPr/>
    </dgm:pt>
    <dgm:pt modelId="{890051E3-69E5-44F2-B7F9-64C2DDEEAB4C}" type="pres">
      <dgm:prSet presAssocID="{01BFC6C9-6D29-4C4C-B5D3-827ED2331A54}" presName="image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F5A035D-D499-41FB-979A-D59C4A105562}" type="pres">
      <dgm:prSet presAssocID="{01BFC6C9-6D29-4C4C-B5D3-827ED2331A54}" presName="childNode" presStyleLbl="node1" presStyleIdx="1" presStyleCnt="4" custScaleX="1640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7D6737-E95B-453E-9B36-88605944396D}" type="pres">
      <dgm:prSet presAssocID="{01BFC6C9-6D29-4C4C-B5D3-827ED2331A54}" presName="parentNode" presStyleLbl="revTx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D1691B-B8B5-49D0-85DA-B417E1E2D04F}" type="pres">
      <dgm:prSet presAssocID="{A64BC2C6-18C1-4DE7-B178-F3E1E9CF67F0}" presName="sibTrans" presStyleCnt="0"/>
      <dgm:spPr/>
    </dgm:pt>
    <dgm:pt modelId="{B39C62F5-CD62-48DE-88E0-36C07BEB7AAD}" type="pres">
      <dgm:prSet presAssocID="{AD8DDA84-25E4-4B0A-85B3-DEDECC21717E}" presName="compositeNode" presStyleCnt="0">
        <dgm:presLayoutVars>
          <dgm:bulletEnabled val="1"/>
        </dgm:presLayoutVars>
      </dgm:prSet>
      <dgm:spPr/>
    </dgm:pt>
    <dgm:pt modelId="{7452D837-EDD3-45FE-BB30-FFD43C8AE0DD}" type="pres">
      <dgm:prSet presAssocID="{AD8DDA84-25E4-4B0A-85B3-DEDECC21717E}" presName="imag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41A7ECF-A4B0-4ECE-A9C6-4D74294B0D09}" type="pres">
      <dgm:prSet presAssocID="{AD8DDA84-25E4-4B0A-85B3-DEDECC21717E}" presName="childNode" presStyleLbl="node1" presStyleIdx="2" presStyleCnt="4" custScaleX="1338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EA7FF7-C980-4E5E-91DD-E9251C10B016}" type="pres">
      <dgm:prSet presAssocID="{AD8DDA84-25E4-4B0A-85B3-DEDECC21717E}" presName="parentNode" presStyleLbl="revTx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366F1F-D195-44E9-B7F5-1A4BABE076B0}" type="pres">
      <dgm:prSet presAssocID="{BC507397-EB7F-47F7-A8E3-860749A2B2B6}" presName="sibTrans" presStyleCnt="0"/>
      <dgm:spPr/>
    </dgm:pt>
    <dgm:pt modelId="{6DE1CF18-2F0C-4C47-8DCE-B549F7EF389E}" type="pres">
      <dgm:prSet presAssocID="{1B66AD56-AAF7-4C03-BAFC-88B340096F44}" presName="compositeNode" presStyleCnt="0">
        <dgm:presLayoutVars>
          <dgm:bulletEnabled val="1"/>
        </dgm:presLayoutVars>
      </dgm:prSet>
      <dgm:spPr/>
    </dgm:pt>
    <dgm:pt modelId="{04FBB64A-701A-4CBA-82C5-B16019FFBA24}" type="pres">
      <dgm:prSet presAssocID="{1B66AD56-AAF7-4C03-BAFC-88B340096F44}" presName="imag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FC6B7DCB-B83F-4EAC-93DA-A0054B81ECAE}" type="pres">
      <dgm:prSet presAssocID="{1B66AD56-AAF7-4C03-BAFC-88B340096F44}" presName="childNode" presStyleLbl="node1" presStyleIdx="3" presStyleCnt="4" custScaleX="17636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90879F-3E0D-4259-8CB9-DAA76D366EC0}" type="pres">
      <dgm:prSet presAssocID="{1B66AD56-AAF7-4C03-BAFC-88B340096F44}" presName="parentNode" presStyleLbl="revTx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4A14E12-B7A0-43D8-B353-5C2C7B98C156}" srcId="{AD8DDA84-25E4-4B0A-85B3-DEDECC21717E}" destId="{040C08F1-FEBF-4D4F-8AFB-FF8BB3221BDB}" srcOrd="3" destOrd="0" parTransId="{12922379-FA9F-46B1-B658-FE2FF7AFA66D}" sibTransId="{02AB3447-06C3-40F1-AF6F-A9B721C77B32}"/>
    <dgm:cxn modelId="{910F3057-EA37-4A2F-968D-33B101E85EA6}" srcId="{528E59C1-D5D5-4B6F-AC1A-DBD3792E5E27}" destId="{87132030-884E-451A-BDD7-D527703A66AE}" srcOrd="0" destOrd="0" parTransId="{53C4E9E2-07F2-4E19-8637-914631E0D4EA}" sibTransId="{CDF3F449-F9EE-455E-974C-017FF3DC541E}"/>
    <dgm:cxn modelId="{08FA9BFA-21FA-4ACE-A7BF-52CDE978AFD1}" srcId="{1B66AD56-AAF7-4C03-BAFC-88B340096F44}" destId="{CD219194-C8B4-40D0-9A5E-88465B90E9B0}" srcOrd="4" destOrd="0" parTransId="{D2F52D45-2DF3-4B8B-8E90-65CDBEED9D83}" sibTransId="{4D0C72E3-D916-4559-A613-85657533C006}"/>
    <dgm:cxn modelId="{43117471-7A2D-45E6-93BD-1B0D18176C37}" type="presOf" srcId="{1C7A14C2-9525-4C62-B186-163A59C39357}" destId="{341A7ECF-A4B0-4ECE-A9C6-4D74294B0D09}" srcOrd="0" destOrd="0" presId="urn:microsoft.com/office/officeart/2005/8/layout/hList2#2"/>
    <dgm:cxn modelId="{302FE3A2-23F5-42EB-AE18-3F4FAC7D6A73}" type="presOf" srcId="{01BFC6C9-6D29-4C4C-B5D3-827ED2331A54}" destId="{ED7D6737-E95B-453E-9B36-88605944396D}" srcOrd="0" destOrd="0" presId="urn:microsoft.com/office/officeart/2005/8/layout/hList2#2"/>
    <dgm:cxn modelId="{2F4BE8E6-2BDB-4C7C-B78C-1BFED1F5B271}" type="presOf" srcId="{6BBA9F6A-43D3-4B2C-B58D-F568749A1802}" destId="{A75FC31C-0B80-4718-A5CA-8679C75A76DB}" srcOrd="0" destOrd="0" presId="urn:microsoft.com/office/officeart/2005/8/layout/hList2#2"/>
    <dgm:cxn modelId="{A40348FB-5EC0-4637-886F-920B277209A3}" srcId="{6BBA9F6A-43D3-4B2C-B58D-F568749A1802}" destId="{AD8DDA84-25E4-4B0A-85B3-DEDECC21717E}" srcOrd="2" destOrd="0" parTransId="{4744E23C-C046-48B2-ACB4-C413DA11B85D}" sibTransId="{BC507397-EB7F-47F7-A8E3-860749A2B2B6}"/>
    <dgm:cxn modelId="{6F9BBF53-4E2E-4F39-A654-AB1247B699BF}" srcId="{01BFC6C9-6D29-4C4C-B5D3-827ED2331A54}" destId="{8557394D-F4A7-43A7-A325-CF0986D5D72B}" srcOrd="3" destOrd="0" parTransId="{CBBA138B-72A7-4ADD-968F-788CB08E6765}" sibTransId="{CA754C1D-D0F0-470E-8F67-54DBAD621D54}"/>
    <dgm:cxn modelId="{19CAFFEB-6646-4FD9-8CBF-C95304463A13}" type="presOf" srcId="{D5408D09-3E4E-4235-BA38-87BBF5BEF84E}" destId="{FC6B7DCB-B83F-4EAC-93DA-A0054B81ECAE}" srcOrd="0" destOrd="0" presId="urn:microsoft.com/office/officeart/2005/8/layout/hList2#2"/>
    <dgm:cxn modelId="{C5F007DB-5339-4967-9286-31DC06DB3408}" type="presOf" srcId="{BD80EBE3-9609-47BF-8DF8-36E2ECCC7331}" destId="{AF5A035D-D499-41FB-979A-D59C4A105562}" srcOrd="0" destOrd="6" presId="urn:microsoft.com/office/officeart/2005/8/layout/hList2#2"/>
    <dgm:cxn modelId="{D0A48FCF-21C0-42A6-BC99-3F70D0473543}" type="presOf" srcId="{0FE98C1F-8BE0-4E2C-8590-82742EB378D6}" destId="{FC6B7DCB-B83F-4EAC-93DA-A0054B81ECAE}" srcOrd="0" destOrd="2" presId="urn:microsoft.com/office/officeart/2005/8/layout/hList2#2"/>
    <dgm:cxn modelId="{9BD5C9D5-792C-4985-85B8-60F3C4F8D994}" type="presOf" srcId="{D7017FF9-ED2B-4532-BF79-D37D4818EA2C}" destId="{39446437-38FA-441B-907C-DFFA99E11F41}" srcOrd="0" destOrd="1" presId="urn:microsoft.com/office/officeart/2005/8/layout/hList2#2"/>
    <dgm:cxn modelId="{FB49A6F8-AFC7-4A0E-82F3-5C1CAC0E80C1}" type="presOf" srcId="{528E59C1-D5D5-4B6F-AC1A-DBD3792E5E27}" destId="{CA6C7F6C-5C5A-4014-96DD-FAE2CF21853F}" srcOrd="0" destOrd="0" presId="urn:microsoft.com/office/officeart/2005/8/layout/hList2#2"/>
    <dgm:cxn modelId="{83812B9E-E6F2-4A1C-9625-0CA359585D02}" type="presOf" srcId="{040C08F1-FEBF-4D4F-8AFB-FF8BB3221BDB}" destId="{341A7ECF-A4B0-4ECE-A9C6-4D74294B0D09}" srcOrd="0" destOrd="3" presId="urn:microsoft.com/office/officeart/2005/8/layout/hList2#2"/>
    <dgm:cxn modelId="{3A5FD063-61F7-4028-9C1E-A5F21690EAC3}" srcId="{528E59C1-D5D5-4B6F-AC1A-DBD3792E5E27}" destId="{5F933662-79A2-4CCD-AC85-44F95E7FC8DA}" srcOrd="6" destOrd="0" parTransId="{ED80701D-BA71-4836-8EE0-43D436757529}" sibTransId="{2F9038CF-2849-4487-8B9E-94A1435FFEC4}"/>
    <dgm:cxn modelId="{F4FC10DD-DE4A-489B-A7C6-14C14DAEB7A1}" type="presOf" srcId="{1C137F27-129B-474D-B32C-CF673121B48D}" destId="{341A7ECF-A4B0-4ECE-A9C6-4D74294B0D09}" srcOrd="0" destOrd="6" presId="urn:microsoft.com/office/officeart/2005/8/layout/hList2#2"/>
    <dgm:cxn modelId="{5DC8E6DE-6CE1-4DA0-ABCE-A9A3743C2454}" srcId="{1B66AD56-AAF7-4C03-BAFC-88B340096F44}" destId="{0FE98C1F-8BE0-4E2C-8590-82742EB378D6}" srcOrd="2" destOrd="0" parTransId="{5BDDA9D4-CABE-4EA0-9DCA-4FE6C2E79F44}" sibTransId="{3B26A6C5-6955-460D-A493-C396BDE34E6D}"/>
    <dgm:cxn modelId="{1C02454C-C5D8-4BE0-B06A-BA8AE2B486C6}" srcId="{01BFC6C9-6D29-4C4C-B5D3-827ED2331A54}" destId="{6BBFBFF0-FC87-4FB3-BDD3-8095286A3FBC}" srcOrd="1" destOrd="0" parTransId="{DB2F4177-7DBC-47F5-B5C9-E3196D76C3DA}" sibTransId="{EADEBAC7-1182-450C-8437-CA5AF3FC3566}"/>
    <dgm:cxn modelId="{49D42997-7DD9-4E84-ABD3-CDBBFDFA5DA3}" srcId="{AD8DDA84-25E4-4B0A-85B3-DEDECC21717E}" destId="{12E812C1-F3F7-4A00-A740-EA5A5C554693}" srcOrd="1" destOrd="0" parTransId="{769955C2-A029-4203-AC8B-7CC312ED4D17}" sibTransId="{868F1035-367D-4C22-9192-0F33CF7F6531}"/>
    <dgm:cxn modelId="{A74AFC8F-C868-4858-89B6-407AFCD8A569}" srcId="{AD8DDA84-25E4-4B0A-85B3-DEDECC21717E}" destId="{3C71D6A5-A0DD-4CC4-B5DC-78F0692B594A}" srcOrd="2" destOrd="0" parTransId="{4C99DF5B-D115-4070-9695-380C22A6C68C}" sibTransId="{5D6547DF-A8AC-4627-A244-93915596FABA}"/>
    <dgm:cxn modelId="{9C2D50FD-2243-455E-BDAD-41E63C910AB3}" type="presOf" srcId="{5F933662-79A2-4CCD-AC85-44F95E7FC8DA}" destId="{39446437-38FA-441B-907C-DFFA99E11F41}" srcOrd="0" destOrd="6" presId="urn:microsoft.com/office/officeart/2005/8/layout/hList2#2"/>
    <dgm:cxn modelId="{519DC3EB-3D4E-490E-886C-7C47F6627D5F}" type="presOf" srcId="{A22C99B3-583B-4A59-B916-65BD87BCF858}" destId="{FC6B7DCB-B83F-4EAC-93DA-A0054B81ECAE}" srcOrd="0" destOrd="3" presId="urn:microsoft.com/office/officeart/2005/8/layout/hList2#2"/>
    <dgm:cxn modelId="{DFBCCA80-6457-4EB2-B21A-CEBD028C426A}" type="presOf" srcId="{98F9669B-1D14-4434-AF77-0153540AD72F}" destId="{39446437-38FA-441B-907C-DFFA99E11F41}" srcOrd="0" destOrd="3" presId="urn:microsoft.com/office/officeart/2005/8/layout/hList2#2"/>
    <dgm:cxn modelId="{F6A59CE0-2265-40DC-94CC-50B9D01CC68A}" srcId="{528E59C1-D5D5-4B6F-AC1A-DBD3792E5E27}" destId="{474F91C4-6B8E-4991-8011-B9F389417340}" srcOrd="4" destOrd="0" parTransId="{43065DBD-CD5D-454A-931A-A41830CE20DE}" sibTransId="{F59EBFDA-64F7-4435-87D2-1B662022C0D1}"/>
    <dgm:cxn modelId="{FF9D4447-BD34-4967-B358-C6BCC8A8DDAD}" srcId="{1B66AD56-AAF7-4C03-BAFC-88B340096F44}" destId="{A22C99B3-583B-4A59-B916-65BD87BCF858}" srcOrd="3" destOrd="0" parTransId="{B49B75C9-8E58-4E2E-8B56-C0CBBA82F556}" sibTransId="{776E7783-6924-4F09-98A4-F9E5845120D1}"/>
    <dgm:cxn modelId="{543CD905-38A3-47BB-BE3D-2E326CBC484B}" type="presOf" srcId="{3C71D6A5-A0DD-4CC4-B5DC-78F0692B594A}" destId="{341A7ECF-A4B0-4ECE-A9C6-4D74294B0D09}" srcOrd="0" destOrd="2" presId="urn:microsoft.com/office/officeart/2005/8/layout/hList2#2"/>
    <dgm:cxn modelId="{95AFED60-1504-4A19-ADF1-D0EB532E84E8}" srcId="{AD8DDA84-25E4-4B0A-85B3-DEDECC21717E}" destId="{1C137F27-129B-474D-B32C-CF673121B48D}" srcOrd="6" destOrd="0" parTransId="{55895821-D20B-4956-BFA3-3E85772BA30E}" sibTransId="{49DBB733-DEA5-4A35-A7C1-BFA2B7203A0E}"/>
    <dgm:cxn modelId="{89A9B71B-4545-4C3F-A56D-0678E0257630}" srcId="{528E59C1-D5D5-4B6F-AC1A-DBD3792E5E27}" destId="{C6E29BB2-6124-4FC3-9778-A400BDC36F7D}" srcOrd="5" destOrd="0" parTransId="{22DC82B8-BB00-4494-9CD5-3374363FAC7F}" sibTransId="{113DB47A-255C-4A35-B160-AEE36E4E1832}"/>
    <dgm:cxn modelId="{0F38EC4A-A4ED-4E12-8443-27F878B9616C}" type="presOf" srcId="{BB7FCA50-BC98-411E-8633-61F496BFD4B5}" destId="{341A7ECF-A4B0-4ECE-A9C6-4D74294B0D09}" srcOrd="0" destOrd="4" presId="urn:microsoft.com/office/officeart/2005/8/layout/hList2#2"/>
    <dgm:cxn modelId="{B9C7D60B-FAEB-4240-8744-76E8564FA6F7}" srcId="{01BFC6C9-6D29-4C4C-B5D3-827ED2331A54}" destId="{00897ED6-6F6E-4A33-B1F7-4C59D6AE863A}" srcOrd="2" destOrd="0" parTransId="{56B7D137-4D17-40E7-A3B0-5CBCCB0D286D}" sibTransId="{07AB612D-A441-4F52-8793-C8EBD0BBDA1E}"/>
    <dgm:cxn modelId="{9195D34C-A12C-4A82-B7DE-973667E34B9C}" type="presOf" srcId="{AD8DDA84-25E4-4B0A-85B3-DEDECC21717E}" destId="{4EEA7FF7-C980-4E5E-91DD-E9251C10B016}" srcOrd="0" destOrd="0" presId="urn:microsoft.com/office/officeart/2005/8/layout/hList2#2"/>
    <dgm:cxn modelId="{E70C54D9-33DD-4EEA-9B8B-780B315C068B}" type="presOf" srcId="{12E812C1-F3F7-4A00-A740-EA5A5C554693}" destId="{341A7ECF-A4B0-4ECE-A9C6-4D74294B0D09}" srcOrd="0" destOrd="1" presId="urn:microsoft.com/office/officeart/2005/8/layout/hList2#2"/>
    <dgm:cxn modelId="{3C475BB3-9EA7-4648-A335-277BC1BFEDC3}" type="presOf" srcId="{004AEE5E-385B-4ED1-AEDD-D934A8D3F1F8}" destId="{FC6B7DCB-B83F-4EAC-93DA-A0054B81ECAE}" srcOrd="0" destOrd="5" presId="urn:microsoft.com/office/officeart/2005/8/layout/hList2#2"/>
    <dgm:cxn modelId="{C1A11861-5C33-4557-B7CE-AF0F1E1CC650}" type="presOf" srcId="{E718104E-0865-4BC2-9016-6DD86D96BC67}" destId="{AF5A035D-D499-41FB-979A-D59C4A105562}" srcOrd="0" destOrd="0" presId="urn:microsoft.com/office/officeart/2005/8/layout/hList2#2"/>
    <dgm:cxn modelId="{A040D82F-577C-4A3A-B78A-9B5F98A5EFFC}" srcId="{1B66AD56-AAF7-4C03-BAFC-88B340096F44}" destId="{054B37FE-3FEA-4548-8C63-FE770E6BC682}" srcOrd="6" destOrd="0" parTransId="{EDCE9EB0-09EF-482C-9A27-BE870CEB3BA1}" sibTransId="{5E8F930F-1C30-4CC6-89CC-E6822D5AAA29}"/>
    <dgm:cxn modelId="{F3CABE9B-D05D-4007-8A73-4A687C1EE94F}" type="presOf" srcId="{C6E29BB2-6124-4FC3-9778-A400BDC36F7D}" destId="{39446437-38FA-441B-907C-DFFA99E11F41}" srcOrd="0" destOrd="5" presId="urn:microsoft.com/office/officeart/2005/8/layout/hList2#2"/>
    <dgm:cxn modelId="{D052442B-6F61-4457-95B4-138D86079060}" srcId="{1B66AD56-AAF7-4C03-BAFC-88B340096F44}" destId="{075614EB-FB0C-4DD1-AD37-103371CD46AC}" srcOrd="1" destOrd="0" parTransId="{A8843D6C-2500-4620-A377-0B28FE48E251}" sibTransId="{FADF3A01-358B-403F-B574-3C7F96047432}"/>
    <dgm:cxn modelId="{0E9BFB9C-96F2-467E-8B03-94C868B2B34E}" srcId="{01BFC6C9-6D29-4C4C-B5D3-827ED2331A54}" destId="{E718104E-0865-4BC2-9016-6DD86D96BC67}" srcOrd="0" destOrd="0" parTransId="{777901D7-1CBA-460A-ADFF-18B2A0F31141}" sibTransId="{868D533F-84AA-4565-806E-76D0C4C607F0}"/>
    <dgm:cxn modelId="{BF3B933F-18DA-4452-960F-3D85A6518D7F}" srcId="{AD8DDA84-25E4-4B0A-85B3-DEDECC21717E}" destId="{742DDF0C-ED47-44DA-9348-BB44CEC4B8E0}" srcOrd="5" destOrd="0" parTransId="{634120CE-235D-4C44-AC46-E32C96750566}" sibTransId="{CA695445-0915-4D3C-B33D-4528C3930849}"/>
    <dgm:cxn modelId="{7D79F385-8027-49CA-AB79-3D6E7F888D28}" type="presOf" srcId="{075614EB-FB0C-4DD1-AD37-103371CD46AC}" destId="{FC6B7DCB-B83F-4EAC-93DA-A0054B81ECAE}" srcOrd="0" destOrd="1" presId="urn:microsoft.com/office/officeart/2005/8/layout/hList2#2"/>
    <dgm:cxn modelId="{761A47E9-7A23-4E90-8F6E-8B597A0A8E69}" type="presOf" srcId="{CD219194-C8B4-40D0-9A5E-88465B90E9B0}" destId="{FC6B7DCB-B83F-4EAC-93DA-A0054B81ECAE}" srcOrd="0" destOrd="4" presId="urn:microsoft.com/office/officeart/2005/8/layout/hList2#2"/>
    <dgm:cxn modelId="{11E5D0B8-E2C4-4EFE-BBC3-888560F2B788}" type="presOf" srcId="{00897ED6-6F6E-4A33-B1F7-4C59D6AE863A}" destId="{AF5A035D-D499-41FB-979A-D59C4A105562}" srcOrd="0" destOrd="2" presId="urn:microsoft.com/office/officeart/2005/8/layout/hList2#2"/>
    <dgm:cxn modelId="{3333FE8B-0DF7-4F15-89F5-1AADB7902893}" type="presOf" srcId="{742DDF0C-ED47-44DA-9348-BB44CEC4B8E0}" destId="{341A7ECF-A4B0-4ECE-A9C6-4D74294B0D09}" srcOrd="0" destOrd="5" presId="urn:microsoft.com/office/officeart/2005/8/layout/hList2#2"/>
    <dgm:cxn modelId="{13CD84EE-F948-4EB3-A4D1-FDB049455B6A}" type="presOf" srcId="{A0F9F647-075B-427A-84A8-010796793129}" destId="{39446437-38FA-441B-907C-DFFA99E11F41}" srcOrd="0" destOrd="2" presId="urn:microsoft.com/office/officeart/2005/8/layout/hList2#2"/>
    <dgm:cxn modelId="{C82463ED-14D9-4472-B5C6-3C7FF87B963A}" srcId="{528E59C1-D5D5-4B6F-AC1A-DBD3792E5E27}" destId="{D7017FF9-ED2B-4532-BF79-D37D4818EA2C}" srcOrd="1" destOrd="0" parTransId="{0263E9DA-47B0-421C-A809-9D14B7C99C2B}" sibTransId="{A3C96027-E810-43C8-B039-D4761070DE17}"/>
    <dgm:cxn modelId="{51309F1C-C99A-4095-B64B-AF36184FB016}" srcId="{1B66AD56-AAF7-4C03-BAFC-88B340096F44}" destId="{004AEE5E-385B-4ED1-AEDD-D934A8D3F1F8}" srcOrd="5" destOrd="0" parTransId="{2857AD49-385D-46CB-BE72-10790B997D69}" sibTransId="{13405A4B-1E11-4FF6-A080-AC53D0B6DE02}"/>
    <dgm:cxn modelId="{DBA9D555-1E32-4F35-B58B-6ED428880538}" srcId="{01BFC6C9-6D29-4C4C-B5D3-827ED2331A54}" destId="{0AFCB3AF-BEC8-44DE-8F29-246A665AE61A}" srcOrd="4" destOrd="0" parTransId="{0AFB7CCA-9524-4324-9FFB-60046D996E93}" sibTransId="{C36C82F1-6F83-4241-92B2-8CC6D7D4ADFC}"/>
    <dgm:cxn modelId="{BC648548-CA1D-4415-8DA3-57C6E587467F}" type="presOf" srcId="{7E6D5ED9-43EB-45F8-9EE6-A9D9136C0563}" destId="{AF5A035D-D499-41FB-979A-D59C4A105562}" srcOrd="0" destOrd="5" presId="urn:microsoft.com/office/officeart/2005/8/layout/hList2#2"/>
    <dgm:cxn modelId="{6C3220C6-F636-4984-92A6-E8FC17C0D448}" type="presOf" srcId="{474F91C4-6B8E-4991-8011-B9F389417340}" destId="{39446437-38FA-441B-907C-DFFA99E11F41}" srcOrd="0" destOrd="4" presId="urn:microsoft.com/office/officeart/2005/8/layout/hList2#2"/>
    <dgm:cxn modelId="{05A783FC-E901-4B5E-8388-0F47E0C2B186}" type="presOf" srcId="{0AFCB3AF-BEC8-44DE-8F29-246A665AE61A}" destId="{AF5A035D-D499-41FB-979A-D59C4A105562}" srcOrd="0" destOrd="4" presId="urn:microsoft.com/office/officeart/2005/8/layout/hList2#2"/>
    <dgm:cxn modelId="{726183AA-29D5-4E74-9389-032A958CF1F6}" type="presOf" srcId="{87132030-884E-451A-BDD7-D527703A66AE}" destId="{39446437-38FA-441B-907C-DFFA99E11F41}" srcOrd="0" destOrd="0" presId="urn:microsoft.com/office/officeart/2005/8/layout/hList2#2"/>
    <dgm:cxn modelId="{56480D8B-B9E3-4152-9228-5E0A06DF90F0}" srcId="{528E59C1-D5D5-4B6F-AC1A-DBD3792E5E27}" destId="{A0F9F647-075B-427A-84A8-010796793129}" srcOrd="2" destOrd="0" parTransId="{FBE0717E-4FB8-4DF0-8412-2EE108ADBAA5}" sibTransId="{A7DFC6A9-9057-4AE9-B990-83D8CCFE06C5}"/>
    <dgm:cxn modelId="{3FC1C985-EA1D-48A4-98F9-29A6BD0EE8D1}" srcId="{528E59C1-D5D5-4B6F-AC1A-DBD3792E5E27}" destId="{98F9669B-1D14-4434-AF77-0153540AD72F}" srcOrd="3" destOrd="0" parTransId="{651F1B28-A578-48C3-9687-FE1B39E860D6}" sibTransId="{29731DBD-DBA1-44DD-8DC8-0265DD96E30F}"/>
    <dgm:cxn modelId="{362A10A0-7B71-4E87-9880-B9EFA97AA65B}" srcId="{6BBA9F6A-43D3-4B2C-B58D-F568749A1802}" destId="{1B66AD56-AAF7-4C03-BAFC-88B340096F44}" srcOrd="3" destOrd="0" parTransId="{FDAC7067-9EA7-489C-B5FB-035ADC6EA755}" sibTransId="{29BB7CE0-428E-4BF2-96A1-A40112033ED5}"/>
    <dgm:cxn modelId="{96084664-6B59-4F05-B719-70697662E35F}" type="presOf" srcId="{1B66AD56-AAF7-4C03-BAFC-88B340096F44}" destId="{B290879F-3E0D-4259-8CB9-DAA76D366EC0}" srcOrd="0" destOrd="0" presId="urn:microsoft.com/office/officeart/2005/8/layout/hList2#2"/>
    <dgm:cxn modelId="{DC7492D3-D254-4CE9-8B81-EAF4B87EF5FB}" srcId="{AD8DDA84-25E4-4B0A-85B3-DEDECC21717E}" destId="{BB7FCA50-BC98-411E-8633-61F496BFD4B5}" srcOrd="4" destOrd="0" parTransId="{C36A4C6D-F1D1-422E-BEE9-A3BEF636B4D0}" sibTransId="{92F48F31-64EA-482C-B4C5-FBBD819C87A7}"/>
    <dgm:cxn modelId="{C80ABFDF-F588-45AA-A17A-1A9B33490807}" srcId="{01BFC6C9-6D29-4C4C-B5D3-827ED2331A54}" destId="{BD80EBE3-9609-47BF-8DF8-36E2ECCC7331}" srcOrd="6" destOrd="0" parTransId="{EB611EEC-E3D9-4F38-BADB-8ED94EE395F5}" sibTransId="{D45AED90-5E24-4BE0-B7E7-5683A057DAFB}"/>
    <dgm:cxn modelId="{471CD394-84F3-41FA-8F44-4472B1968A4E}" srcId="{01BFC6C9-6D29-4C4C-B5D3-827ED2331A54}" destId="{7E6D5ED9-43EB-45F8-9EE6-A9D9136C0563}" srcOrd="5" destOrd="0" parTransId="{A55B80C8-4E31-4EC1-ABBF-AB3B4071C873}" sibTransId="{9506ED19-BD10-41BC-A7C2-981E79262D18}"/>
    <dgm:cxn modelId="{FCF4ADFF-A90A-4722-8466-AFF021509F7B}" type="presOf" srcId="{054B37FE-3FEA-4548-8C63-FE770E6BC682}" destId="{FC6B7DCB-B83F-4EAC-93DA-A0054B81ECAE}" srcOrd="0" destOrd="6" presId="urn:microsoft.com/office/officeart/2005/8/layout/hList2#2"/>
    <dgm:cxn modelId="{BF017BF4-7178-4DC5-A338-E5D0E43C8513}" type="presOf" srcId="{6BBFBFF0-FC87-4FB3-BDD3-8095286A3FBC}" destId="{AF5A035D-D499-41FB-979A-D59C4A105562}" srcOrd="0" destOrd="1" presId="urn:microsoft.com/office/officeart/2005/8/layout/hList2#2"/>
    <dgm:cxn modelId="{C20FFB61-6AEA-497C-9311-1A5B7D4B170F}" srcId="{AD8DDA84-25E4-4B0A-85B3-DEDECC21717E}" destId="{1C7A14C2-9525-4C62-B186-163A59C39357}" srcOrd="0" destOrd="0" parTransId="{26B4D2E5-1FFF-4416-914F-B20E9D67A76F}" sibTransId="{8168AC85-FE59-418D-BFE8-1DD9BA6FC3C1}"/>
    <dgm:cxn modelId="{C1BBB21E-D2B2-4B0F-93F5-E7C18AA451F5}" srcId="{6BBA9F6A-43D3-4B2C-B58D-F568749A1802}" destId="{01BFC6C9-6D29-4C4C-B5D3-827ED2331A54}" srcOrd="1" destOrd="0" parTransId="{B94C842F-77F8-4BA2-81F7-7B769D214230}" sibTransId="{A64BC2C6-18C1-4DE7-B178-F3E1E9CF67F0}"/>
    <dgm:cxn modelId="{008E4389-39FF-4B27-A4C8-D300D6BD3B91}" srcId="{6BBA9F6A-43D3-4B2C-B58D-F568749A1802}" destId="{528E59C1-D5D5-4B6F-AC1A-DBD3792E5E27}" srcOrd="0" destOrd="0" parTransId="{821E1B16-4BAE-4E86-A5D7-15551BA0762F}" sibTransId="{CCE809D6-E142-44DC-859C-FBF2C00D2C31}"/>
    <dgm:cxn modelId="{9D4C2AFD-A86E-462D-A9E7-422BB4107F3C}" srcId="{1B66AD56-AAF7-4C03-BAFC-88B340096F44}" destId="{D5408D09-3E4E-4235-BA38-87BBF5BEF84E}" srcOrd="0" destOrd="0" parTransId="{8E098489-1568-4244-B642-F2DB59763EE2}" sibTransId="{2303D04C-3D61-49F0-8FEB-A2BC6E016E30}"/>
    <dgm:cxn modelId="{B21EC5C9-F86B-42B3-9CD6-D81F2B1546D9}" type="presOf" srcId="{8557394D-F4A7-43A7-A325-CF0986D5D72B}" destId="{AF5A035D-D499-41FB-979A-D59C4A105562}" srcOrd="0" destOrd="3" presId="urn:microsoft.com/office/officeart/2005/8/layout/hList2#2"/>
    <dgm:cxn modelId="{2D61219C-CDAD-44EA-A065-4B1E1D711621}" type="presParOf" srcId="{A75FC31C-0B80-4718-A5CA-8679C75A76DB}" destId="{405F9F68-9D23-4A2A-B067-309B5621F018}" srcOrd="0" destOrd="0" presId="urn:microsoft.com/office/officeart/2005/8/layout/hList2#2"/>
    <dgm:cxn modelId="{C740B2AA-52DE-48A4-8E1A-664D331B534A}" type="presParOf" srcId="{405F9F68-9D23-4A2A-B067-309B5621F018}" destId="{0CDEE169-9793-4791-B69F-007126359F06}" srcOrd="0" destOrd="0" presId="urn:microsoft.com/office/officeart/2005/8/layout/hList2#2"/>
    <dgm:cxn modelId="{FDB37B85-B535-4D38-8B2A-05CD99BA9C17}" type="presParOf" srcId="{405F9F68-9D23-4A2A-B067-309B5621F018}" destId="{39446437-38FA-441B-907C-DFFA99E11F41}" srcOrd="1" destOrd="0" presId="urn:microsoft.com/office/officeart/2005/8/layout/hList2#2"/>
    <dgm:cxn modelId="{9C387AE1-8FF4-45D2-B9CC-92A5BAE4A5C3}" type="presParOf" srcId="{405F9F68-9D23-4A2A-B067-309B5621F018}" destId="{CA6C7F6C-5C5A-4014-96DD-FAE2CF21853F}" srcOrd="2" destOrd="0" presId="urn:microsoft.com/office/officeart/2005/8/layout/hList2#2"/>
    <dgm:cxn modelId="{8EC3FF7B-F987-4F1C-B430-39CD949470A5}" type="presParOf" srcId="{A75FC31C-0B80-4718-A5CA-8679C75A76DB}" destId="{ACD7669B-9233-4429-B01E-9B04F50B3159}" srcOrd="1" destOrd="0" presId="urn:microsoft.com/office/officeart/2005/8/layout/hList2#2"/>
    <dgm:cxn modelId="{DA882233-FDFC-4021-9816-906E4052404F}" type="presParOf" srcId="{A75FC31C-0B80-4718-A5CA-8679C75A76DB}" destId="{16958ECD-C47C-49F8-B67F-9047747EDEE1}" srcOrd="2" destOrd="0" presId="urn:microsoft.com/office/officeart/2005/8/layout/hList2#2"/>
    <dgm:cxn modelId="{48BC500E-A76D-44A4-95CA-F90B87E10173}" type="presParOf" srcId="{16958ECD-C47C-49F8-B67F-9047747EDEE1}" destId="{890051E3-69E5-44F2-B7F9-64C2DDEEAB4C}" srcOrd="0" destOrd="0" presId="urn:microsoft.com/office/officeart/2005/8/layout/hList2#2"/>
    <dgm:cxn modelId="{69221559-F166-425A-9B4B-F0667551644C}" type="presParOf" srcId="{16958ECD-C47C-49F8-B67F-9047747EDEE1}" destId="{AF5A035D-D499-41FB-979A-D59C4A105562}" srcOrd="1" destOrd="0" presId="urn:microsoft.com/office/officeart/2005/8/layout/hList2#2"/>
    <dgm:cxn modelId="{90BAA3F7-B6CC-44F9-BC35-1A5FB8C3E67C}" type="presParOf" srcId="{16958ECD-C47C-49F8-B67F-9047747EDEE1}" destId="{ED7D6737-E95B-453E-9B36-88605944396D}" srcOrd="2" destOrd="0" presId="urn:microsoft.com/office/officeart/2005/8/layout/hList2#2"/>
    <dgm:cxn modelId="{242E778E-10D4-4026-93AA-C99A6A50BBA9}" type="presParOf" srcId="{A75FC31C-0B80-4718-A5CA-8679C75A76DB}" destId="{57D1691B-B8B5-49D0-85DA-B417E1E2D04F}" srcOrd="3" destOrd="0" presId="urn:microsoft.com/office/officeart/2005/8/layout/hList2#2"/>
    <dgm:cxn modelId="{6E9D9490-2C64-4359-868C-D7F1BC27F006}" type="presParOf" srcId="{A75FC31C-0B80-4718-A5CA-8679C75A76DB}" destId="{B39C62F5-CD62-48DE-88E0-36C07BEB7AAD}" srcOrd="4" destOrd="0" presId="urn:microsoft.com/office/officeart/2005/8/layout/hList2#2"/>
    <dgm:cxn modelId="{CF709250-1317-414E-BBD9-6EE3A428BB57}" type="presParOf" srcId="{B39C62F5-CD62-48DE-88E0-36C07BEB7AAD}" destId="{7452D837-EDD3-45FE-BB30-FFD43C8AE0DD}" srcOrd="0" destOrd="0" presId="urn:microsoft.com/office/officeart/2005/8/layout/hList2#2"/>
    <dgm:cxn modelId="{7D86B13E-ADD4-4A67-AF23-5072ADB4BC6F}" type="presParOf" srcId="{B39C62F5-CD62-48DE-88E0-36C07BEB7AAD}" destId="{341A7ECF-A4B0-4ECE-A9C6-4D74294B0D09}" srcOrd="1" destOrd="0" presId="urn:microsoft.com/office/officeart/2005/8/layout/hList2#2"/>
    <dgm:cxn modelId="{0F22DD3C-554F-47B9-986E-E221888DE70A}" type="presParOf" srcId="{B39C62F5-CD62-48DE-88E0-36C07BEB7AAD}" destId="{4EEA7FF7-C980-4E5E-91DD-E9251C10B016}" srcOrd="2" destOrd="0" presId="urn:microsoft.com/office/officeart/2005/8/layout/hList2#2"/>
    <dgm:cxn modelId="{7A37931C-089C-4AEA-963A-4CFC62723A14}" type="presParOf" srcId="{A75FC31C-0B80-4718-A5CA-8679C75A76DB}" destId="{54366F1F-D195-44E9-B7F5-1A4BABE076B0}" srcOrd="5" destOrd="0" presId="urn:microsoft.com/office/officeart/2005/8/layout/hList2#2"/>
    <dgm:cxn modelId="{8F0435DA-BE29-47BE-93FA-DC3FA07FA978}" type="presParOf" srcId="{A75FC31C-0B80-4718-A5CA-8679C75A76DB}" destId="{6DE1CF18-2F0C-4C47-8DCE-B549F7EF389E}" srcOrd="6" destOrd="0" presId="urn:microsoft.com/office/officeart/2005/8/layout/hList2#2"/>
    <dgm:cxn modelId="{2EB60AE0-986C-414E-B4F3-DCCFFDE259E7}" type="presParOf" srcId="{6DE1CF18-2F0C-4C47-8DCE-B549F7EF389E}" destId="{04FBB64A-701A-4CBA-82C5-B16019FFBA24}" srcOrd="0" destOrd="0" presId="urn:microsoft.com/office/officeart/2005/8/layout/hList2#2"/>
    <dgm:cxn modelId="{34052EB8-8E70-4E48-B0D8-C9B071B60F35}" type="presParOf" srcId="{6DE1CF18-2F0C-4C47-8DCE-B549F7EF389E}" destId="{FC6B7DCB-B83F-4EAC-93DA-A0054B81ECAE}" srcOrd="1" destOrd="0" presId="urn:microsoft.com/office/officeart/2005/8/layout/hList2#2"/>
    <dgm:cxn modelId="{949A5630-DE48-4120-B342-53A04495214D}" type="presParOf" srcId="{6DE1CF18-2F0C-4C47-8DCE-B549F7EF389E}" destId="{B290879F-3E0D-4259-8CB9-DAA76D366EC0}" srcOrd="2" destOrd="0" presId="urn:microsoft.com/office/officeart/2005/8/layout/hList2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6633D4-3D37-4682-9F59-2C541B09FCFD}" type="doc">
      <dgm:prSet loTypeId="urn:microsoft.com/office/officeart/2005/8/layout/radial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74C2B19A-17AC-4885-943C-103B76FC2653}">
      <dgm:prSet phldrT="[Text]" phldr="1"/>
      <dgm:spPr/>
      <dgm:t>
        <a:bodyPr/>
        <a:lstStyle/>
        <a:p>
          <a:endParaRPr lang="cs-CZ" dirty="0"/>
        </a:p>
      </dgm:t>
    </dgm:pt>
    <dgm:pt modelId="{D50E3E33-3825-4F19-BE04-570C9009A579}" type="parTrans" cxnId="{D2F3F9D8-783C-4EC2-8469-943F75E4C726}">
      <dgm:prSet/>
      <dgm:spPr/>
      <dgm:t>
        <a:bodyPr/>
        <a:lstStyle/>
        <a:p>
          <a:endParaRPr lang="cs-CZ"/>
        </a:p>
      </dgm:t>
    </dgm:pt>
    <dgm:pt modelId="{3489FFC6-5DF6-4672-B90C-DBC27051304A}" type="sibTrans" cxnId="{D2F3F9D8-783C-4EC2-8469-943F75E4C726}">
      <dgm:prSet/>
      <dgm:spPr/>
      <dgm:t>
        <a:bodyPr/>
        <a:lstStyle/>
        <a:p>
          <a:endParaRPr lang="cs-CZ"/>
        </a:p>
      </dgm:t>
    </dgm:pt>
    <dgm:pt modelId="{F634B3C1-73B0-4EDE-B930-3BEBBAA31859}">
      <dgm:prSet phldrT="[Text]" phldr="1"/>
      <dgm:spPr/>
      <dgm:t>
        <a:bodyPr/>
        <a:lstStyle/>
        <a:p>
          <a:endParaRPr lang="cs-CZ" dirty="0"/>
        </a:p>
      </dgm:t>
    </dgm:pt>
    <dgm:pt modelId="{73405746-71BF-482C-ACF0-9556ADD2DE81}" type="parTrans" cxnId="{890F9C7B-A964-485F-AC81-ACE99BF2DC3F}">
      <dgm:prSet/>
      <dgm:spPr/>
      <dgm:t>
        <a:bodyPr/>
        <a:lstStyle/>
        <a:p>
          <a:endParaRPr lang="cs-CZ"/>
        </a:p>
      </dgm:t>
    </dgm:pt>
    <dgm:pt modelId="{1D9152B9-167F-46F5-9DC2-D72D01590A44}" type="sibTrans" cxnId="{890F9C7B-A964-485F-AC81-ACE99BF2DC3F}">
      <dgm:prSet/>
      <dgm:spPr/>
      <dgm:t>
        <a:bodyPr/>
        <a:lstStyle/>
        <a:p>
          <a:endParaRPr lang="cs-CZ"/>
        </a:p>
      </dgm:t>
    </dgm:pt>
    <dgm:pt modelId="{183534C9-B671-4D59-A6D8-6849CE3ED812}">
      <dgm:prSet phldrT="[Text]" phldr="1"/>
      <dgm:spPr/>
      <dgm:t>
        <a:bodyPr/>
        <a:lstStyle/>
        <a:p>
          <a:endParaRPr lang="cs-CZ" dirty="0"/>
        </a:p>
      </dgm:t>
    </dgm:pt>
    <dgm:pt modelId="{EA3DA4D3-1A99-4C48-B980-C31F162A8010}" type="parTrans" cxnId="{FE78F57B-2474-4A2E-B0DF-6225FFFA4632}">
      <dgm:prSet/>
      <dgm:spPr/>
      <dgm:t>
        <a:bodyPr/>
        <a:lstStyle/>
        <a:p>
          <a:endParaRPr lang="cs-CZ"/>
        </a:p>
      </dgm:t>
    </dgm:pt>
    <dgm:pt modelId="{1CE50188-0D1D-4485-8E71-C0ECE1F5C4B1}" type="sibTrans" cxnId="{FE78F57B-2474-4A2E-B0DF-6225FFFA4632}">
      <dgm:prSet/>
      <dgm:spPr/>
      <dgm:t>
        <a:bodyPr/>
        <a:lstStyle/>
        <a:p>
          <a:endParaRPr lang="cs-CZ"/>
        </a:p>
      </dgm:t>
    </dgm:pt>
    <dgm:pt modelId="{601668B6-9878-4B4E-AD14-9D511B2D908F}">
      <dgm:prSet phldrT="[Text]" phldr="1"/>
      <dgm:spPr/>
      <dgm:t>
        <a:bodyPr/>
        <a:lstStyle/>
        <a:p>
          <a:endParaRPr lang="cs-CZ" dirty="0"/>
        </a:p>
      </dgm:t>
    </dgm:pt>
    <dgm:pt modelId="{DF330F79-12E7-4D5E-A0D3-50C9DA3BBEC4}" type="parTrans" cxnId="{A8F392A2-831E-4A58-8942-D9B5FF1B0A02}">
      <dgm:prSet/>
      <dgm:spPr/>
      <dgm:t>
        <a:bodyPr/>
        <a:lstStyle/>
        <a:p>
          <a:endParaRPr lang="cs-CZ"/>
        </a:p>
      </dgm:t>
    </dgm:pt>
    <dgm:pt modelId="{97AD0666-7580-4449-A3DC-3FF0DBFE3189}" type="sibTrans" cxnId="{A8F392A2-831E-4A58-8942-D9B5FF1B0A02}">
      <dgm:prSet/>
      <dgm:spPr/>
      <dgm:t>
        <a:bodyPr/>
        <a:lstStyle/>
        <a:p>
          <a:endParaRPr lang="cs-CZ"/>
        </a:p>
      </dgm:t>
    </dgm:pt>
    <dgm:pt modelId="{EC9A5DEE-94AC-461B-961F-7F8C0565F65B}">
      <dgm:prSet phldrT="[Text]" phldr="1"/>
      <dgm:spPr/>
      <dgm:t>
        <a:bodyPr/>
        <a:lstStyle/>
        <a:p>
          <a:endParaRPr lang="cs-CZ" dirty="0"/>
        </a:p>
      </dgm:t>
    </dgm:pt>
    <dgm:pt modelId="{28F6B00E-8E7D-481A-B83B-4E443026B4F5}" type="parTrans" cxnId="{FD375004-D553-454C-B0AA-72C03BD9B116}">
      <dgm:prSet/>
      <dgm:spPr/>
      <dgm:t>
        <a:bodyPr/>
        <a:lstStyle/>
        <a:p>
          <a:endParaRPr lang="cs-CZ"/>
        </a:p>
      </dgm:t>
    </dgm:pt>
    <dgm:pt modelId="{BCD133B0-4D65-41E9-96DE-A5051ECA161D}" type="sibTrans" cxnId="{FD375004-D553-454C-B0AA-72C03BD9B116}">
      <dgm:prSet/>
      <dgm:spPr/>
      <dgm:t>
        <a:bodyPr/>
        <a:lstStyle/>
        <a:p>
          <a:endParaRPr lang="cs-CZ"/>
        </a:p>
      </dgm:t>
    </dgm:pt>
    <dgm:pt modelId="{5AEA4E12-68FB-4D8D-80BD-80E4DE705541}">
      <dgm:prSet/>
      <dgm:spPr/>
      <dgm:t>
        <a:bodyPr/>
        <a:lstStyle/>
        <a:p>
          <a:endParaRPr lang="cs-CZ"/>
        </a:p>
      </dgm:t>
    </dgm:pt>
    <dgm:pt modelId="{893869BB-3D96-4C0C-AB3F-44BAA132C454}" type="parTrans" cxnId="{3A93B113-8512-4173-A52A-FD7C9BB5DCEA}">
      <dgm:prSet/>
      <dgm:spPr/>
      <dgm:t>
        <a:bodyPr/>
        <a:lstStyle/>
        <a:p>
          <a:endParaRPr lang="cs-CZ"/>
        </a:p>
      </dgm:t>
    </dgm:pt>
    <dgm:pt modelId="{311333D4-4868-46DE-835A-CFF295D246EB}" type="sibTrans" cxnId="{3A93B113-8512-4173-A52A-FD7C9BB5DCEA}">
      <dgm:prSet/>
      <dgm:spPr/>
      <dgm:t>
        <a:bodyPr/>
        <a:lstStyle/>
        <a:p>
          <a:endParaRPr lang="cs-CZ"/>
        </a:p>
      </dgm:t>
    </dgm:pt>
    <dgm:pt modelId="{265C9D80-13FB-4286-929A-70B2095585AF}">
      <dgm:prSet/>
      <dgm:spPr/>
      <dgm:t>
        <a:bodyPr/>
        <a:lstStyle/>
        <a:p>
          <a:endParaRPr lang="cs-CZ"/>
        </a:p>
      </dgm:t>
    </dgm:pt>
    <dgm:pt modelId="{7884FA3B-C91D-4C17-AD09-318A1EC39B02}" type="parTrans" cxnId="{B957E024-C360-401A-A1CA-69B42D747530}">
      <dgm:prSet/>
      <dgm:spPr/>
      <dgm:t>
        <a:bodyPr/>
        <a:lstStyle/>
        <a:p>
          <a:endParaRPr lang="cs-CZ"/>
        </a:p>
      </dgm:t>
    </dgm:pt>
    <dgm:pt modelId="{FCABD367-3BF6-44A3-B1FD-CE3B5775ADF1}" type="sibTrans" cxnId="{B957E024-C360-401A-A1CA-69B42D747530}">
      <dgm:prSet/>
      <dgm:spPr/>
      <dgm:t>
        <a:bodyPr/>
        <a:lstStyle/>
        <a:p>
          <a:endParaRPr lang="cs-CZ"/>
        </a:p>
      </dgm:t>
    </dgm:pt>
    <dgm:pt modelId="{2F0606E1-3776-48D5-96CB-413FAB42BB2F}">
      <dgm:prSet/>
      <dgm:spPr/>
      <dgm:t>
        <a:bodyPr/>
        <a:lstStyle/>
        <a:p>
          <a:endParaRPr lang="cs-CZ"/>
        </a:p>
      </dgm:t>
    </dgm:pt>
    <dgm:pt modelId="{AF5F9049-8C81-468C-810C-7C13BFBDE52B}" type="parTrans" cxnId="{7562E527-1B88-45FA-9B97-5C83CFCC0C18}">
      <dgm:prSet/>
      <dgm:spPr/>
      <dgm:t>
        <a:bodyPr/>
        <a:lstStyle/>
        <a:p>
          <a:endParaRPr lang="cs-CZ"/>
        </a:p>
      </dgm:t>
    </dgm:pt>
    <dgm:pt modelId="{673FA806-BF5D-4E53-BD9E-7358182C75E2}" type="sibTrans" cxnId="{7562E527-1B88-45FA-9B97-5C83CFCC0C18}">
      <dgm:prSet/>
      <dgm:spPr/>
      <dgm:t>
        <a:bodyPr/>
        <a:lstStyle/>
        <a:p>
          <a:endParaRPr lang="cs-CZ"/>
        </a:p>
      </dgm:t>
    </dgm:pt>
    <dgm:pt modelId="{B6502B87-BF00-4925-9C3F-B8D9C7C9B401}">
      <dgm:prSet/>
      <dgm:spPr/>
      <dgm:t>
        <a:bodyPr/>
        <a:lstStyle/>
        <a:p>
          <a:endParaRPr lang="cs-CZ"/>
        </a:p>
      </dgm:t>
    </dgm:pt>
    <dgm:pt modelId="{5CD00CF2-CCA8-4142-AC20-3C4EA125BC7A}" type="parTrans" cxnId="{C0E18522-9E03-4A93-A997-E3FFE71C7F47}">
      <dgm:prSet/>
      <dgm:spPr/>
      <dgm:t>
        <a:bodyPr/>
        <a:lstStyle/>
        <a:p>
          <a:endParaRPr lang="cs-CZ"/>
        </a:p>
      </dgm:t>
    </dgm:pt>
    <dgm:pt modelId="{2A8767D5-460C-4666-986B-C1D317DC40B5}" type="sibTrans" cxnId="{C0E18522-9E03-4A93-A997-E3FFE71C7F47}">
      <dgm:prSet/>
      <dgm:spPr/>
      <dgm:t>
        <a:bodyPr/>
        <a:lstStyle/>
        <a:p>
          <a:endParaRPr lang="cs-CZ"/>
        </a:p>
      </dgm:t>
    </dgm:pt>
    <dgm:pt modelId="{F851EE4A-5D6A-4792-85F3-2C523124C819}">
      <dgm:prSet/>
      <dgm:spPr/>
      <dgm:t>
        <a:bodyPr/>
        <a:lstStyle/>
        <a:p>
          <a:endParaRPr lang="cs-CZ"/>
        </a:p>
      </dgm:t>
    </dgm:pt>
    <dgm:pt modelId="{EA487F6A-25B8-4218-9231-E97E649B89BD}" type="parTrans" cxnId="{61217FA4-218F-4F14-9239-3D2F30B45327}">
      <dgm:prSet/>
      <dgm:spPr/>
      <dgm:t>
        <a:bodyPr/>
        <a:lstStyle/>
        <a:p>
          <a:endParaRPr lang="cs-CZ"/>
        </a:p>
      </dgm:t>
    </dgm:pt>
    <dgm:pt modelId="{A7BE3BFF-EEAB-464A-8F49-F0B7B039643F}" type="sibTrans" cxnId="{61217FA4-218F-4F14-9239-3D2F30B45327}">
      <dgm:prSet/>
      <dgm:spPr/>
      <dgm:t>
        <a:bodyPr/>
        <a:lstStyle/>
        <a:p>
          <a:endParaRPr lang="cs-CZ"/>
        </a:p>
      </dgm:t>
    </dgm:pt>
    <dgm:pt modelId="{1F249F3C-0456-4251-8B20-EA7382C13CC4}">
      <dgm:prSet/>
      <dgm:spPr/>
      <dgm:t>
        <a:bodyPr/>
        <a:lstStyle/>
        <a:p>
          <a:endParaRPr lang="cs-CZ"/>
        </a:p>
      </dgm:t>
    </dgm:pt>
    <dgm:pt modelId="{B09FB1B8-4B11-49DA-9BEF-012E05279FA9}" type="parTrans" cxnId="{369D2486-5F0B-4434-9A81-4F29E73ADDFB}">
      <dgm:prSet/>
      <dgm:spPr/>
      <dgm:t>
        <a:bodyPr/>
        <a:lstStyle/>
        <a:p>
          <a:endParaRPr lang="cs-CZ"/>
        </a:p>
      </dgm:t>
    </dgm:pt>
    <dgm:pt modelId="{1EEE7EB8-E505-4EED-BEE1-DB5C71DABE73}" type="sibTrans" cxnId="{369D2486-5F0B-4434-9A81-4F29E73ADDFB}">
      <dgm:prSet/>
      <dgm:spPr/>
      <dgm:t>
        <a:bodyPr/>
        <a:lstStyle/>
        <a:p>
          <a:endParaRPr lang="cs-CZ"/>
        </a:p>
      </dgm:t>
    </dgm:pt>
    <dgm:pt modelId="{FD313644-E795-45C3-9AB9-2D5CFA4ABB7B}">
      <dgm:prSet/>
      <dgm:spPr/>
      <dgm:t>
        <a:bodyPr/>
        <a:lstStyle/>
        <a:p>
          <a:endParaRPr lang="cs-CZ"/>
        </a:p>
      </dgm:t>
    </dgm:pt>
    <dgm:pt modelId="{6449D3F2-76A8-4D17-A4E9-E1E7CD74745F}" type="parTrans" cxnId="{B88E73FC-88DC-43F1-A3FB-774F19AF9299}">
      <dgm:prSet/>
      <dgm:spPr/>
      <dgm:t>
        <a:bodyPr/>
        <a:lstStyle/>
        <a:p>
          <a:endParaRPr lang="cs-CZ"/>
        </a:p>
      </dgm:t>
    </dgm:pt>
    <dgm:pt modelId="{8556CA92-75E4-4737-8BEC-8E44A376F9CD}" type="sibTrans" cxnId="{B88E73FC-88DC-43F1-A3FB-774F19AF9299}">
      <dgm:prSet/>
      <dgm:spPr/>
      <dgm:t>
        <a:bodyPr/>
        <a:lstStyle/>
        <a:p>
          <a:endParaRPr lang="cs-CZ"/>
        </a:p>
      </dgm:t>
    </dgm:pt>
    <dgm:pt modelId="{4F248438-A015-400A-B297-0E83932FC003}">
      <dgm:prSet/>
      <dgm:spPr/>
      <dgm:t>
        <a:bodyPr/>
        <a:lstStyle/>
        <a:p>
          <a:endParaRPr lang="cs-CZ"/>
        </a:p>
      </dgm:t>
    </dgm:pt>
    <dgm:pt modelId="{7554B138-4381-41F0-A386-F69BA392AF20}" type="parTrans" cxnId="{1F204BCF-E131-4000-9D62-127B9C19AA76}">
      <dgm:prSet/>
      <dgm:spPr/>
      <dgm:t>
        <a:bodyPr/>
        <a:lstStyle/>
        <a:p>
          <a:endParaRPr lang="cs-CZ"/>
        </a:p>
      </dgm:t>
    </dgm:pt>
    <dgm:pt modelId="{C68F84C3-96DD-45FE-9FF0-A151720DF227}" type="sibTrans" cxnId="{1F204BCF-E131-4000-9D62-127B9C19AA76}">
      <dgm:prSet/>
      <dgm:spPr/>
      <dgm:t>
        <a:bodyPr/>
        <a:lstStyle/>
        <a:p>
          <a:endParaRPr lang="cs-CZ"/>
        </a:p>
      </dgm:t>
    </dgm:pt>
    <dgm:pt modelId="{A3543FD1-29C7-40F1-B825-B5DD45DCDA42}">
      <dgm:prSet/>
      <dgm:spPr/>
      <dgm:t>
        <a:bodyPr/>
        <a:lstStyle/>
        <a:p>
          <a:endParaRPr lang="cs-CZ"/>
        </a:p>
      </dgm:t>
    </dgm:pt>
    <dgm:pt modelId="{C72EC0AA-930C-4332-87CD-081131FBD7AD}" type="parTrans" cxnId="{1F0B3E57-D981-48A9-993E-84421954DDBA}">
      <dgm:prSet/>
      <dgm:spPr/>
      <dgm:t>
        <a:bodyPr/>
        <a:lstStyle/>
        <a:p>
          <a:endParaRPr lang="cs-CZ"/>
        </a:p>
      </dgm:t>
    </dgm:pt>
    <dgm:pt modelId="{77F05A91-A034-41E5-9936-589C672050A9}" type="sibTrans" cxnId="{1F0B3E57-D981-48A9-993E-84421954DDBA}">
      <dgm:prSet/>
      <dgm:spPr/>
      <dgm:t>
        <a:bodyPr/>
        <a:lstStyle/>
        <a:p>
          <a:endParaRPr lang="cs-CZ"/>
        </a:p>
      </dgm:t>
    </dgm:pt>
    <dgm:pt modelId="{BC60CA45-74BC-4579-A8C5-186E35950056}">
      <dgm:prSet/>
      <dgm:spPr/>
      <dgm:t>
        <a:bodyPr/>
        <a:lstStyle/>
        <a:p>
          <a:endParaRPr lang="cs-CZ"/>
        </a:p>
      </dgm:t>
    </dgm:pt>
    <dgm:pt modelId="{AC4E56C3-D4DD-41E0-944D-6CB3D09233CC}" type="parTrans" cxnId="{B616DDB3-BD17-45CA-91D2-A9DA28290160}">
      <dgm:prSet/>
      <dgm:spPr/>
      <dgm:t>
        <a:bodyPr/>
        <a:lstStyle/>
        <a:p>
          <a:endParaRPr lang="cs-CZ"/>
        </a:p>
      </dgm:t>
    </dgm:pt>
    <dgm:pt modelId="{A0798EAC-1708-4A7A-86B2-CA86558CAF3C}" type="sibTrans" cxnId="{B616DDB3-BD17-45CA-91D2-A9DA28290160}">
      <dgm:prSet/>
      <dgm:spPr/>
      <dgm:t>
        <a:bodyPr/>
        <a:lstStyle/>
        <a:p>
          <a:endParaRPr lang="cs-CZ"/>
        </a:p>
      </dgm:t>
    </dgm:pt>
    <dgm:pt modelId="{E1170FEE-4856-468F-863B-3A71FA282757}" type="pres">
      <dgm:prSet presAssocID="{DB6633D4-3D37-4682-9F59-2C541B09FCF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68DC495-1CE6-4812-A007-6B262E1BE7C8}" type="pres">
      <dgm:prSet presAssocID="{74C2B19A-17AC-4885-943C-103B76FC2653}" presName="centerShape" presStyleLbl="node0" presStyleIdx="0" presStyleCnt="1"/>
      <dgm:spPr/>
      <dgm:t>
        <a:bodyPr/>
        <a:lstStyle/>
        <a:p>
          <a:endParaRPr lang="cs-CZ"/>
        </a:p>
      </dgm:t>
    </dgm:pt>
    <dgm:pt modelId="{BF4F93DB-BBE1-4A1A-8175-15BC807BE356}" type="pres">
      <dgm:prSet presAssocID="{73405746-71BF-482C-ACF0-9556ADD2DE81}" presName="Name9" presStyleLbl="parChTrans1D2" presStyleIdx="0" presStyleCnt="14"/>
      <dgm:spPr/>
      <dgm:t>
        <a:bodyPr/>
        <a:lstStyle/>
        <a:p>
          <a:endParaRPr lang="cs-CZ"/>
        </a:p>
      </dgm:t>
    </dgm:pt>
    <dgm:pt modelId="{C7071802-4BD1-46EF-9DB0-ADECD4F376B3}" type="pres">
      <dgm:prSet presAssocID="{73405746-71BF-482C-ACF0-9556ADD2DE81}" presName="connTx" presStyleLbl="parChTrans1D2" presStyleIdx="0" presStyleCnt="14"/>
      <dgm:spPr/>
      <dgm:t>
        <a:bodyPr/>
        <a:lstStyle/>
        <a:p>
          <a:endParaRPr lang="cs-CZ"/>
        </a:p>
      </dgm:t>
    </dgm:pt>
    <dgm:pt modelId="{F5E688EF-3995-4317-9256-5E98C071BF5D}" type="pres">
      <dgm:prSet presAssocID="{F634B3C1-73B0-4EDE-B930-3BEBBAA31859}" presName="node" presStyleLbl="node1" presStyleIdx="0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43D221-999A-4799-876F-1BD54E217710}" type="pres">
      <dgm:prSet presAssocID="{EA3DA4D3-1A99-4C48-B980-C31F162A8010}" presName="Name9" presStyleLbl="parChTrans1D2" presStyleIdx="1" presStyleCnt="14"/>
      <dgm:spPr/>
      <dgm:t>
        <a:bodyPr/>
        <a:lstStyle/>
        <a:p>
          <a:endParaRPr lang="cs-CZ"/>
        </a:p>
      </dgm:t>
    </dgm:pt>
    <dgm:pt modelId="{4D208238-345A-4422-9033-0BD9533EC25A}" type="pres">
      <dgm:prSet presAssocID="{EA3DA4D3-1A99-4C48-B980-C31F162A8010}" presName="connTx" presStyleLbl="parChTrans1D2" presStyleIdx="1" presStyleCnt="14"/>
      <dgm:spPr/>
      <dgm:t>
        <a:bodyPr/>
        <a:lstStyle/>
        <a:p>
          <a:endParaRPr lang="cs-CZ"/>
        </a:p>
      </dgm:t>
    </dgm:pt>
    <dgm:pt modelId="{4038CA64-259F-4105-973A-CB9DFC6AEB59}" type="pres">
      <dgm:prSet presAssocID="{183534C9-B671-4D59-A6D8-6849CE3ED812}" presName="node" presStyleLbl="node1" presStyleIdx="1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C6DBC3-8677-4140-9FE0-F8819205B784}" type="pres">
      <dgm:prSet presAssocID="{DF330F79-12E7-4D5E-A0D3-50C9DA3BBEC4}" presName="Name9" presStyleLbl="parChTrans1D2" presStyleIdx="2" presStyleCnt="14"/>
      <dgm:spPr/>
      <dgm:t>
        <a:bodyPr/>
        <a:lstStyle/>
        <a:p>
          <a:endParaRPr lang="cs-CZ"/>
        </a:p>
      </dgm:t>
    </dgm:pt>
    <dgm:pt modelId="{534D62D2-0A1E-43DD-89CE-35B49C63944A}" type="pres">
      <dgm:prSet presAssocID="{DF330F79-12E7-4D5E-A0D3-50C9DA3BBEC4}" presName="connTx" presStyleLbl="parChTrans1D2" presStyleIdx="2" presStyleCnt="14"/>
      <dgm:spPr/>
      <dgm:t>
        <a:bodyPr/>
        <a:lstStyle/>
        <a:p>
          <a:endParaRPr lang="cs-CZ"/>
        </a:p>
      </dgm:t>
    </dgm:pt>
    <dgm:pt modelId="{286AA752-4FD9-401F-AF4E-168CEDC315EE}" type="pres">
      <dgm:prSet presAssocID="{601668B6-9878-4B4E-AD14-9D511B2D908F}" presName="node" presStyleLbl="node1" presStyleIdx="2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804561-99DC-4088-9630-19F3FE4BED16}" type="pres">
      <dgm:prSet presAssocID="{28F6B00E-8E7D-481A-B83B-4E443026B4F5}" presName="Name9" presStyleLbl="parChTrans1D2" presStyleIdx="3" presStyleCnt="14"/>
      <dgm:spPr/>
      <dgm:t>
        <a:bodyPr/>
        <a:lstStyle/>
        <a:p>
          <a:endParaRPr lang="cs-CZ"/>
        </a:p>
      </dgm:t>
    </dgm:pt>
    <dgm:pt modelId="{F1D28B40-323F-4FBA-9C1A-DA7825884FF4}" type="pres">
      <dgm:prSet presAssocID="{28F6B00E-8E7D-481A-B83B-4E443026B4F5}" presName="connTx" presStyleLbl="parChTrans1D2" presStyleIdx="3" presStyleCnt="14"/>
      <dgm:spPr/>
      <dgm:t>
        <a:bodyPr/>
        <a:lstStyle/>
        <a:p>
          <a:endParaRPr lang="cs-CZ"/>
        </a:p>
      </dgm:t>
    </dgm:pt>
    <dgm:pt modelId="{3C5F3D67-4482-4B67-96EC-6DE99A90F3C0}" type="pres">
      <dgm:prSet presAssocID="{EC9A5DEE-94AC-461B-961F-7F8C0565F65B}" presName="node" presStyleLbl="node1" presStyleIdx="3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5E238B-18B2-4BB2-BB9F-CDC15C5BA247}" type="pres">
      <dgm:prSet presAssocID="{893869BB-3D96-4C0C-AB3F-44BAA132C454}" presName="Name9" presStyleLbl="parChTrans1D2" presStyleIdx="4" presStyleCnt="14"/>
      <dgm:spPr/>
      <dgm:t>
        <a:bodyPr/>
        <a:lstStyle/>
        <a:p>
          <a:endParaRPr lang="cs-CZ"/>
        </a:p>
      </dgm:t>
    </dgm:pt>
    <dgm:pt modelId="{01364E9F-79E4-4625-97B3-030F9661F11C}" type="pres">
      <dgm:prSet presAssocID="{893869BB-3D96-4C0C-AB3F-44BAA132C454}" presName="connTx" presStyleLbl="parChTrans1D2" presStyleIdx="4" presStyleCnt="14"/>
      <dgm:spPr/>
      <dgm:t>
        <a:bodyPr/>
        <a:lstStyle/>
        <a:p>
          <a:endParaRPr lang="cs-CZ"/>
        </a:p>
      </dgm:t>
    </dgm:pt>
    <dgm:pt modelId="{F2012B8E-835C-4B3D-A284-2CE7F3881A79}" type="pres">
      <dgm:prSet presAssocID="{5AEA4E12-68FB-4D8D-80BD-80E4DE705541}" presName="node" presStyleLbl="node1" presStyleIdx="4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44B3A1-6EB8-40AC-8A56-E6463AA7A98F}" type="pres">
      <dgm:prSet presAssocID="{7884FA3B-C91D-4C17-AD09-318A1EC39B02}" presName="Name9" presStyleLbl="parChTrans1D2" presStyleIdx="5" presStyleCnt="14"/>
      <dgm:spPr/>
      <dgm:t>
        <a:bodyPr/>
        <a:lstStyle/>
        <a:p>
          <a:endParaRPr lang="cs-CZ"/>
        </a:p>
      </dgm:t>
    </dgm:pt>
    <dgm:pt modelId="{7BA8404C-BB8A-4F61-80A0-5671D6D2CCD0}" type="pres">
      <dgm:prSet presAssocID="{7884FA3B-C91D-4C17-AD09-318A1EC39B02}" presName="connTx" presStyleLbl="parChTrans1D2" presStyleIdx="5" presStyleCnt="14"/>
      <dgm:spPr/>
      <dgm:t>
        <a:bodyPr/>
        <a:lstStyle/>
        <a:p>
          <a:endParaRPr lang="cs-CZ"/>
        </a:p>
      </dgm:t>
    </dgm:pt>
    <dgm:pt modelId="{06626421-27FC-4C89-9E3B-9DF3388FAE80}" type="pres">
      <dgm:prSet presAssocID="{265C9D80-13FB-4286-929A-70B2095585AF}" presName="node" presStyleLbl="node1" presStyleIdx="5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62C84E-D929-4240-907E-226F4BC36E7D}" type="pres">
      <dgm:prSet presAssocID="{AF5F9049-8C81-468C-810C-7C13BFBDE52B}" presName="Name9" presStyleLbl="parChTrans1D2" presStyleIdx="6" presStyleCnt="14"/>
      <dgm:spPr/>
      <dgm:t>
        <a:bodyPr/>
        <a:lstStyle/>
        <a:p>
          <a:endParaRPr lang="cs-CZ"/>
        </a:p>
      </dgm:t>
    </dgm:pt>
    <dgm:pt modelId="{C23D4836-6CCE-4D4D-967B-D81AC509D00A}" type="pres">
      <dgm:prSet presAssocID="{AF5F9049-8C81-468C-810C-7C13BFBDE52B}" presName="connTx" presStyleLbl="parChTrans1D2" presStyleIdx="6" presStyleCnt="14"/>
      <dgm:spPr/>
      <dgm:t>
        <a:bodyPr/>
        <a:lstStyle/>
        <a:p>
          <a:endParaRPr lang="cs-CZ"/>
        </a:p>
      </dgm:t>
    </dgm:pt>
    <dgm:pt modelId="{29BA95B5-C683-46EA-BFC3-53B3748A4ADF}" type="pres">
      <dgm:prSet presAssocID="{2F0606E1-3776-48D5-96CB-413FAB42BB2F}" presName="node" presStyleLbl="node1" presStyleIdx="6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E83239-F07A-4212-B890-C2068CC87C72}" type="pres">
      <dgm:prSet presAssocID="{5CD00CF2-CCA8-4142-AC20-3C4EA125BC7A}" presName="Name9" presStyleLbl="parChTrans1D2" presStyleIdx="7" presStyleCnt="14"/>
      <dgm:spPr/>
      <dgm:t>
        <a:bodyPr/>
        <a:lstStyle/>
        <a:p>
          <a:endParaRPr lang="cs-CZ"/>
        </a:p>
      </dgm:t>
    </dgm:pt>
    <dgm:pt modelId="{DB2F53FB-4266-4E77-858E-10A02774B1F6}" type="pres">
      <dgm:prSet presAssocID="{5CD00CF2-CCA8-4142-AC20-3C4EA125BC7A}" presName="connTx" presStyleLbl="parChTrans1D2" presStyleIdx="7" presStyleCnt="14"/>
      <dgm:spPr/>
      <dgm:t>
        <a:bodyPr/>
        <a:lstStyle/>
        <a:p>
          <a:endParaRPr lang="cs-CZ"/>
        </a:p>
      </dgm:t>
    </dgm:pt>
    <dgm:pt modelId="{67792C40-C70A-4FA6-9A59-2285724CC1F3}" type="pres">
      <dgm:prSet presAssocID="{B6502B87-BF00-4925-9C3F-B8D9C7C9B401}" presName="node" presStyleLbl="node1" presStyleIdx="7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80566F-AAF8-4F7D-9ADC-A511C7687C3E}" type="pres">
      <dgm:prSet presAssocID="{EA487F6A-25B8-4218-9231-E97E649B89BD}" presName="Name9" presStyleLbl="parChTrans1D2" presStyleIdx="8" presStyleCnt="14"/>
      <dgm:spPr/>
      <dgm:t>
        <a:bodyPr/>
        <a:lstStyle/>
        <a:p>
          <a:endParaRPr lang="cs-CZ"/>
        </a:p>
      </dgm:t>
    </dgm:pt>
    <dgm:pt modelId="{E2CF391D-94B8-4F64-AC11-1B1D99AEA4B9}" type="pres">
      <dgm:prSet presAssocID="{EA487F6A-25B8-4218-9231-E97E649B89BD}" presName="connTx" presStyleLbl="parChTrans1D2" presStyleIdx="8" presStyleCnt="14"/>
      <dgm:spPr/>
      <dgm:t>
        <a:bodyPr/>
        <a:lstStyle/>
        <a:p>
          <a:endParaRPr lang="cs-CZ"/>
        </a:p>
      </dgm:t>
    </dgm:pt>
    <dgm:pt modelId="{08C082B8-2141-4786-B458-0A11C433B6C3}" type="pres">
      <dgm:prSet presAssocID="{F851EE4A-5D6A-4792-85F3-2C523124C819}" presName="node" presStyleLbl="node1" presStyleIdx="8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115D26-355F-4D05-973E-A546C90142A2}" type="pres">
      <dgm:prSet presAssocID="{B09FB1B8-4B11-49DA-9BEF-012E05279FA9}" presName="Name9" presStyleLbl="parChTrans1D2" presStyleIdx="9" presStyleCnt="14"/>
      <dgm:spPr/>
      <dgm:t>
        <a:bodyPr/>
        <a:lstStyle/>
        <a:p>
          <a:endParaRPr lang="cs-CZ"/>
        </a:p>
      </dgm:t>
    </dgm:pt>
    <dgm:pt modelId="{5FFC8C06-677B-4274-8601-17D8B811590E}" type="pres">
      <dgm:prSet presAssocID="{B09FB1B8-4B11-49DA-9BEF-012E05279FA9}" presName="connTx" presStyleLbl="parChTrans1D2" presStyleIdx="9" presStyleCnt="14"/>
      <dgm:spPr/>
      <dgm:t>
        <a:bodyPr/>
        <a:lstStyle/>
        <a:p>
          <a:endParaRPr lang="cs-CZ"/>
        </a:p>
      </dgm:t>
    </dgm:pt>
    <dgm:pt modelId="{8890474A-F1CA-48D5-A0C5-C10F7399490A}" type="pres">
      <dgm:prSet presAssocID="{1F249F3C-0456-4251-8B20-EA7382C13CC4}" presName="node" presStyleLbl="node1" presStyleIdx="9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93B67D-A352-4CD0-8B04-EEB51E5BC3EF}" type="pres">
      <dgm:prSet presAssocID="{6449D3F2-76A8-4D17-A4E9-E1E7CD74745F}" presName="Name9" presStyleLbl="parChTrans1D2" presStyleIdx="10" presStyleCnt="14"/>
      <dgm:spPr/>
      <dgm:t>
        <a:bodyPr/>
        <a:lstStyle/>
        <a:p>
          <a:endParaRPr lang="cs-CZ"/>
        </a:p>
      </dgm:t>
    </dgm:pt>
    <dgm:pt modelId="{3FFFE681-B6E5-4BDD-9B4F-252C5281E892}" type="pres">
      <dgm:prSet presAssocID="{6449D3F2-76A8-4D17-A4E9-E1E7CD74745F}" presName="connTx" presStyleLbl="parChTrans1D2" presStyleIdx="10" presStyleCnt="14"/>
      <dgm:spPr/>
      <dgm:t>
        <a:bodyPr/>
        <a:lstStyle/>
        <a:p>
          <a:endParaRPr lang="cs-CZ"/>
        </a:p>
      </dgm:t>
    </dgm:pt>
    <dgm:pt modelId="{38CB0A11-3D0D-42D4-A676-83D386DB61A3}" type="pres">
      <dgm:prSet presAssocID="{FD313644-E795-45C3-9AB9-2D5CFA4ABB7B}" presName="node" presStyleLbl="node1" presStyleIdx="10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296048-8167-4B9F-8952-E9C9095FAC73}" type="pres">
      <dgm:prSet presAssocID="{7554B138-4381-41F0-A386-F69BA392AF20}" presName="Name9" presStyleLbl="parChTrans1D2" presStyleIdx="11" presStyleCnt="14"/>
      <dgm:spPr/>
      <dgm:t>
        <a:bodyPr/>
        <a:lstStyle/>
        <a:p>
          <a:endParaRPr lang="cs-CZ"/>
        </a:p>
      </dgm:t>
    </dgm:pt>
    <dgm:pt modelId="{7242D03E-C755-45F8-B15C-DE0CEB1E6FBC}" type="pres">
      <dgm:prSet presAssocID="{7554B138-4381-41F0-A386-F69BA392AF20}" presName="connTx" presStyleLbl="parChTrans1D2" presStyleIdx="11" presStyleCnt="14"/>
      <dgm:spPr/>
      <dgm:t>
        <a:bodyPr/>
        <a:lstStyle/>
        <a:p>
          <a:endParaRPr lang="cs-CZ"/>
        </a:p>
      </dgm:t>
    </dgm:pt>
    <dgm:pt modelId="{C6809B36-A8B5-4B37-841D-CF917C2AE0DD}" type="pres">
      <dgm:prSet presAssocID="{4F248438-A015-400A-B297-0E83932FC003}" presName="node" presStyleLbl="node1" presStyleIdx="11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57EEF5-4EBA-4314-9414-8ACD96A11B54}" type="pres">
      <dgm:prSet presAssocID="{C72EC0AA-930C-4332-87CD-081131FBD7AD}" presName="Name9" presStyleLbl="parChTrans1D2" presStyleIdx="12" presStyleCnt="14"/>
      <dgm:spPr/>
      <dgm:t>
        <a:bodyPr/>
        <a:lstStyle/>
        <a:p>
          <a:endParaRPr lang="cs-CZ"/>
        </a:p>
      </dgm:t>
    </dgm:pt>
    <dgm:pt modelId="{55F342D1-C2B3-4DAB-8098-E0E37161B667}" type="pres">
      <dgm:prSet presAssocID="{C72EC0AA-930C-4332-87CD-081131FBD7AD}" presName="connTx" presStyleLbl="parChTrans1D2" presStyleIdx="12" presStyleCnt="14"/>
      <dgm:spPr/>
      <dgm:t>
        <a:bodyPr/>
        <a:lstStyle/>
        <a:p>
          <a:endParaRPr lang="cs-CZ"/>
        </a:p>
      </dgm:t>
    </dgm:pt>
    <dgm:pt modelId="{1E58D62C-4F99-4EB8-AAE3-78540AB6B13A}" type="pres">
      <dgm:prSet presAssocID="{A3543FD1-29C7-40F1-B825-B5DD45DCDA42}" presName="node" presStyleLbl="node1" presStyleIdx="12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0BDA6D-8CC0-4ECD-B739-2BEDF9D885C7}" type="pres">
      <dgm:prSet presAssocID="{AC4E56C3-D4DD-41E0-944D-6CB3D09233CC}" presName="Name9" presStyleLbl="parChTrans1D2" presStyleIdx="13" presStyleCnt="14"/>
      <dgm:spPr/>
      <dgm:t>
        <a:bodyPr/>
        <a:lstStyle/>
        <a:p>
          <a:endParaRPr lang="cs-CZ"/>
        </a:p>
      </dgm:t>
    </dgm:pt>
    <dgm:pt modelId="{4E6AE7CE-98EC-438C-B0EA-FB8B40919428}" type="pres">
      <dgm:prSet presAssocID="{AC4E56C3-D4DD-41E0-944D-6CB3D09233CC}" presName="connTx" presStyleLbl="parChTrans1D2" presStyleIdx="13" presStyleCnt="14"/>
      <dgm:spPr/>
      <dgm:t>
        <a:bodyPr/>
        <a:lstStyle/>
        <a:p>
          <a:endParaRPr lang="cs-CZ"/>
        </a:p>
      </dgm:t>
    </dgm:pt>
    <dgm:pt modelId="{72B93A5F-A9F1-480A-AC4C-71BAC8C09F6B}" type="pres">
      <dgm:prSet presAssocID="{BC60CA45-74BC-4579-A8C5-186E35950056}" presName="node" presStyleLbl="node1" presStyleIdx="13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FC499E-C586-4847-8D1B-7DD656A00106}" type="presOf" srcId="{6449D3F2-76A8-4D17-A4E9-E1E7CD74745F}" destId="{1B93B67D-A352-4CD0-8B04-EEB51E5BC3EF}" srcOrd="0" destOrd="0" presId="urn:microsoft.com/office/officeart/2005/8/layout/radial1"/>
    <dgm:cxn modelId="{FE78F57B-2474-4A2E-B0DF-6225FFFA4632}" srcId="{74C2B19A-17AC-4885-943C-103B76FC2653}" destId="{183534C9-B671-4D59-A6D8-6849CE3ED812}" srcOrd="1" destOrd="0" parTransId="{EA3DA4D3-1A99-4C48-B980-C31F162A8010}" sibTransId="{1CE50188-0D1D-4485-8E71-C0ECE1F5C4B1}"/>
    <dgm:cxn modelId="{890F9C7B-A964-485F-AC81-ACE99BF2DC3F}" srcId="{74C2B19A-17AC-4885-943C-103B76FC2653}" destId="{F634B3C1-73B0-4EDE-B930-3BEBBAA31859}" srcOrd="0" destOrd="0" parTransId="{73405746-71BF-482C-ACF0-9556ADD2DE81}" sibTransId="{1D9152B9-167F-46F5-9DC2-D72D01590A44}"/>
    <dgm:cxn modelId="{48432B10-4354-4A24-A3EE-7B4D2F244826}" type="presOf" srcId="{AC4E56C3-D4DD-41E0-944D-6CB3D09233CC}" destId="{4E6AE7CE-98EC-438C-B0EA-FB8B40919428}" srcOrd="1" destOrd="0" presId="urn:microsoft.com/office/officeart/2005/8/layout/radial1"/>
    <dgm:cxn modelId="{FA2F3037-00BD-4273-AE54-A512A0E56BAB}" type="presOf" srcId="{B09FB1B8-4B11-49DA-9BEF-012E05279FA9}" destId="{21115D26-355F-4D05-973E-A546C90142A2}" srcOrd="0" destOrd="0" presId="urn:microsoft.com/office/officeart/2005/8/layout/radial1"/>
    <dgm:cxn modelId="{1F204BCF-E131-4000-9D62-127B9C19AA76}" srcId="{74C2B19A-17AC-4885-943C-103B76FC2653}" destId="{4F248438-A015-400A-B297-0E83932FC003}" srcOrd="11" destOrd="0" parTransId="{7554B138-4381-41F0-A386-F69BA392AF20}" sibTransId="{C68F84C3-96DD-45FE-9FF0-A151720DF227}"/>
    <dgm:cxn modelId="{E5B27AD5-82E8-4590-82B2-E741864C3383}" type="presOf" srcId="{893869BB-3D96-4C0C-AB3F-44BAA132C454}" destId="{01364E9F-79E4-4625-97B3-030F9661F11C}" srcOrd="1" destOrd="0" presId="urn:microsoft.com/office/officeart/2005/8/layout/radial1"/>
    <dgm:cxn modelId="{29F92DDF-F5E0-4B6B-A01E-3B892D799750}" type="presOf" srcId="{EA487F6A-25B8-4218-9231-E97E649B89BD}" destId="{E2CF391D-94B8-4F64-AC11-1B1D99AEA4B9}" srcOrd="1" destOrd="0" presId="urn:microsoft.com/office/officeart/2005/8/layout/radial1"/>
    <dgm:cxn modelId="{4B8399FA-3291-4F69-A784-6A029AAD5104}" type="presOf" srcId="{EA3DA4D3-1A99-4C48-B980-C31F162A8010}" destId="{4D208238-345A-4422-9033-0BD9533EC25A}" srcOrd="1" destOrd="0" presId="urn:microsoft.com/office/officeart/2005/8/layout/radial1"/>
    <dgm:cxn modelId="{C8105C73-1EE1-4A8F-8D7D-70FAFECCB2B1}" type="presOf" srcId="{AF5F9049-8C81-468C-810C-7C13BFBDE52B}" destId="{0162C84E-D929-4240-907E-226F4BC36E7D}" srcOrd="0" destOrd="0" presId="urn:microsoft.com/office/officeart/2005/8/layout/radial1"/>
    <dgm:cxn modelId="{369D2486-5F0B-4434-9A81-4F29E73ADDFB}" srcId="{74C2B19A-17AC-4885-943C-103B76FC2653}" destId="{1F249F3C-0456-4251-8B20-EA7382C13CC4}" srcOrd="9" destOrd="0" parTransId="{B09FB1B8-4B11-49DA-9BEF-012E05279FA9}" sibTransId="{1EEE7EB8-E505-4EED-BEE1-DB5C71DABE73}"/>
    <dgm:cxn modelId="{2A64DD69-E6F0-4D8C-B932-D5F9CB8B04C4}" type="presOf" srcId="{F634B3C1-73B0-4EDE-B930-3BEBBAA31859}" destId="{F5E688EF-3995-4317-9256-5E98C071BF5D}" srcOrd="0" destOrd="0" presId="urn:microsoft.com/office/officeart/2005/8/layout/radial1"/>
    <dgm:cxn modelId="{E339A915-ECCF-4077-A57D-D356BA511935}" type="presOf" srcId="{B09FB1B8-4B11-49DA-9BEF-012E05279FA9}" destId="{5FFC8C06-677B-4274-8601-17D8B811590E}" srcOrd="1" destOrd="0" presId="urn:microsoft.com/office/officeart/2005/8/layout/radial1"/>
    <dgm:cxn modelId="{5800D564-1EF3-4971-86F1-5D0C8C3A04B8}" type="presOf" srcId="{EA487F6A-25B8-4218-9231-E97E649B89BD}" destId="{6680566F-AAF8-4F7D-9ADC-A511C7687C3E}" srcOrd="0" destOrd="0" presId="urn:microsoft.com/office/officeart/2005/8/layout/radial1"/>
    <dgm:cxn modelId="{048C753D-DE54-44B3-9C75-92D1C4F70BE5}" type="presOf" srcId="{893869BB-3D96-4C0C-AB3F-44BAA132C454}" destId="{6B5E238B-18B2-4BB2-BB9F-CDC15C5BA247}" srcOrd="0" destOrd="0" presId="urn:microsoft.com/office/officeart/2005/8/layout/radial1"/>
    <dgm:cxn modelId="{FFB5E7E9-46D6-4F5F-8CC1-938A585FB064}" type="presOf" srcId="{DB6633D4-3D37-4682-9F59-2C541B09FCFD}" destId="{E1170FEE-4856-468F-863B-3A71FA282757}" srcOrd="0" destOrd="0" presId="urn:microsoft.com/office/officeart/2005/8/layout/radial1"/>
    <dgm:cxn modelId="{C7042273-E1FF-49CA-8554-E9F8A6294D14}" type="presOf" srcId="{7884FA3B-C91D-4C17-AD09-318A1EC39B02}" destId="{7BA8404C-BB8A-4F61-80A0-5671D6D2CCD0}" srcOrd="1" destOrd="0" presId="urn:microsoft.com/office/officeart/2005/8/layout/radial1"/>
    <dgm:cxn modelId="{FD375004-D553-454C-B0AA-72C03BD9B116}" srcId="{74C2B19A-17AC-4885-943C-103B76FC2653}" destId="{EC9A5DEE-94AC-461B-961F-7F8C0565F65B}" srcOrd="3" destOrd="0" parTransId="{28F6B00E-8E7D-481A-B83B-4E443026B4F5}" sibTransId="{BCD133B0-4D65-41E9-96DE-A5051ECA161D}"/>
    <dgm:cxn modelId="{6EA422DB-2433-4AF5-A3A8-08897EB9A802}" type="presOf" srcId="{5AEA4E12-68FB-4D8D-80BD-80E4DE705541}" destId="{F2012B8E-835C-4B3D-A284-2CE7F3881A79}" srcOrd="0" destOrd="0" presId="urn:microsoft.com/office/officeart/2005/8/layout/radial1"/>
    <dgm:cxn modelId="{B616DDB3-BD17-45CA-91D2-A9DA28290160}" srcId="{74C2B19A-17AC-4885-943C-103B76FC2653}" destId="{BC60CA45-74BC-4579-A8C5-186E35950056}" srcOrd="13" destOrd="0" parTransId="{AC4E56C3-D4DD-41E0-944D-6CB3D09233CC}" sibTransId="{A0798EAC-1708-4A7A-86B2-CA86558CAF3C}"/>
    <dgm:cxn modelId="{9A27E8BE-5281-462B-B88F-2D371AD47611}" type="presOf" srcId="{AC4E56C3-D4DD-41E0-944D-6CB3D09233CC}" destId="{880BDA6D-8CC0-4ECD-B739-2BEDF9D885C7}" srcOrd="0" destOrd="0" presId="urn:microsoft.com/office/officeart/2005/8/layout/radial1"/>
    <dgm:cxn modelId="{D141B459-3E52-4E7D-9943-8106F33A04E5}" type="presOf" srcId="{B6502B87-BF00-4925-9C3F-B8D9C7C9B401}" destId="{67792C40-C70A-4FA6-9A59-2285724CC1F3}" srcOrd="0" destOrd="0" presId="urn:microsoft.com/office/officeart/2005/8/layout/radial1"/>
    <dgm:cxn modelId="{E4F5D74A-381C-4A62-BD1A-5FC1D6BD1DEF}" type="presOf" srcId="{C72EC0AA-930C-4332-87CD-081131FBD7AD}" destId="{55F342D1-C2B3-4DAB-8098-E0E37161B667}" srcOrd="1" destOrd="0" presId="urn:microsoft.com/office/officeart/2005/8/layout/radial1"/>
    <dgm:cxn modelId="{62B8C42F-AA00-4574-A135-8F3B9FA5081E}" type="presOf" srcId="{183534C9-B671-4D59-A6D8-6849CE3ED812}" destId="{4038CA64-259F-4105-973A-CB9DFC6AEB59}" srcOrd="0" destOrd="0" presId="urn:microsoft.com/office/officeart/2005/8/layout/radial1"/>
    <dgm:cxn modelId="{C627C418-B3AD-4AE2-BE65-CC9082932937}" type="presOf" srcId="{DF330F79-12E7-4D5E-A0D3-50C9DA3BBEC4}" destId="{534D62D2-0A1E-43DD-89CE-35B49C63944A}" srcOrd="1" destOrd="0" presId="urn:microsoft.com/office/officeart/2005/8/layout/radial1"/>
    <dgm:cxn modelId="{EE02AB3D-A3BD-450F-95D0-39EEA5E71C99}" type="presOf" srcId="{74C2B19A-17AC-4885-943C-103B76FC2653}" destId="{668DC495-1CE6-4812-A007-6B262E1BE7C8}" srcOrd="0" destOrd="0" presId="urn:microsoft.com/office/officeart/2005/8/layout/radial1"/>
    <dgm:cxn modelId="{DA5ADB66-5A28-4CD5-91B9-6B1D565C9A31}" type="presOf" srcId="{EC9A5DEE-94AC-461B-961F-7F8C0565F65B}" destId="{3C5F3D67-4482-4B67-96EC-6DE99A90F3C0}" srcOrd="0" destOrd="0" presId="urn:microsoft.com/office/officeart/2005/8/layout/radial1"/>
    <dgm:cxn modelId="{3AA5454F-BDBF-4F4F-965B-C3EB3E8E585A}" type="presOf" srcId="{4F248438-A015-400A-B297-0E83932FC003}" destId="{C6809B36-A8B5-4B37-841D-CF917C2AE0DD}" srcOrd="0" destOrd="0" presId="urn:microsoft.com/office/officeart/2005/8/layout/radial1"/>
    <dgm:cxn modelId="{C7EBD5D1-21E6-4F38-ADED-9BA89B7E7A5D}" type="presOf" srcId="{73405746-71BF-482C-ACF0-9556ADD2DE81}" destId="{BF4F93DB-BBE1-4A1A-8175-15BC807BE356}" srcOrd="0" destOrd="0" presId="urn:microsoft.com/office/officeart/2005/8/layout/radial1"/>
    <dgm:cxn modelId="{0AEAEFB2-83A1-48EA-9425-1D7AF8580962}" type="presOf" srcId="{7554B138-4381-41F0-A386-F69BA392AF20}" destId="{7242D03E-C755-45F8-B15C-DE0CEB1E6FBC}" srcOrd="1" destOrd="0" presId="urn:microsoft.com/office/officeart/2005/8/layout/radial1"/>
    <dgm:cxn modelId="{57299D66-0C81-4217-AABC-F61195715373}" type="presOf" srcId="{C72EC0AA-930C-4332-87CD-081131FBD7AD}" destId="{9D57EEF5-4EBA-4314-9414-8ACD96A11B54}" srcOrd="0" destOrd="0" presId="urn:microsoft.com/office/officeart/2005/8/layout/radial1"/>
    <dgm:cxn modelId="{33A04373-77B0-4DAD-9E11-979E47BB6C66}" type="presOf" srcId="{7554B138-4381-41F0-A386-F69BA392AF20}" destId="{4B296048-8167-4B9F-8952-E9C9095FAC73}" srcOrd="0" destOrd="0" presId="urn:microsoft.com/office/officeart/2005/8/layout/radial1"/>
    <dgm:cxn modelId="{B88E73FC-88DC-43F1-A3FB-774F19AF9299}" srcId="{74C2B19A-17AC-4885-943C-103B76FC2653}" destId="{FD313644-E795-45C3-9AB9-2D5CFA4ABB7B}" srcOrd="10" destOrd="0" parTransId="{6449D3F2-76A8-4D17-A4E9-E1E7CD74745F}" sibTransId="{8556CA92-75E4-4737-8BEC-8E44A376F9CD}"/>
    <dgm:cxn modelId="{7E4DE753-2296-424E-A748-CC44813E28B0}" type="presOf" srcId="{DF330F79-12E7-4D5E-A0D3-50C9DA3BBEC4}" destId="{05C6DBC3-8677-4140-9FE0-F8819205B784}" srcOrd="0" destOrd="0" presId="urn:microsoft.com/office/officeart/2005/8/layout/radial1"/>
    <dgm:cxn modelId="{B957E024-C360-401A-A1CA-69B42D747530}" srcId="{74C2B19A-17AC-4885-943C-103B76FC2653}" destId="{265C9D80-13FB-4286-929A-70B2095585AF}" srcOrd="5" destOrd="0" parTransId="{7884FA3B-C91D-4C17-AD09-318A1EC39B02}" sibTransId="{FCABD367-3BF6-44A3-B1FD-CE3B5775ADF1}"/>
    <dgm:cxn modelId="{A8F392A2-831E-4A58-8942-D9B5FF1B0A02}" srcId="{74C2B19A-17AC-4885-943C-103B76FC2653}" destId="{601668B6-9878-4B4E-AD14-9D511B2D908F}" srcOrd="2" destOrd="0" parTransId="{DF330F79-12E7-4D5E-A0D3-50C9DA3BBEC4}" sibTransId="{97AD0666-7580-4449-A3DC-3FF0DBFE3189}"/>
    <dgm:cxn modelId="{58D92CF6-5534-4807-9E44-8EE0CE7E965F}" type="presOf" srcId="{601668B6-9878-4B4E-AD14-9D511B2D908F}" destId="{286AA752-4FD9-401F-AF4E-168CEDC315EE}" srcOrd="0" destOrd="0" presId="urn:microsoft.com/office/officeart/2005/8/layout/radial1"/>
    <dgm:cxn modelId="{875D72BC-ECA1-438F-B8D0-862FD296BD7A}" type="presOf" srcId="{6449D3F2-76A8-4D17-A4E9-E1E7CD74745F}" destId="{3FFFE681-B6E5-4BDD-9B4F-252C5281E892}" srcOrd="1" destOrd="0" presId="urn:microsoft.com/office/officeart/2005/8/layout/radial1"/>
    <dgm:cxn modelId="{7562E527-1B88-45FA-9B97-5C83CFCC0C18}" srcId="{74C2B19A-17AC-4885-943C-103B76FC2653}" destId="{2F0606E1-3776-48D5-96CB-413FAB42BB2F}" srcOrd="6" destOrd="0" parTransId="{AF5F9049-8C81-468C-810C-7C13BFBDE52B}" sibTransId="{673FA806-BF5D-4E53-BD9E-7358182C75E2}"/>
    <dgm:cxn modelId="{E1311FD8-EF85-447C-A2F6-39CB2BF43CF1}" type="presOf" srcId="{A3543FD1-29C7-40F1-B825-B5DD45DCDA42}" destId="{1E58D62C-4F99-4EB8-AAE3-78540AB6B13A}" srcOrd="0" destOrd="0" presId="urn:microsoft.com/office/officeart/2005/8/layout/radial1"/>
    <dgm:cxn modelId="{0ABC7EF2-C1AC-4CF7-B80F-61343573C601}" type="presOf" srcId="{AF5F9049-8C81-468C-810C-7C13BFBDE52B}" destId="{C23D4836-6CCE-4D4D-967B-D81AC509D00A}" srcOrd="1" destOrd="0" presId="urn:microsoft.com/office/officeart/2005/8/layout/radial1"/>
    <dgm:cxn modelId="{11966D1E-90F5-4ACD-A15B-9DED8E6FA7EA}" type="presOf" srcId="{5CD00CF2-CCA8-4142-AC20-3C4EA125BC7A}" destId="{DB2F53FB-4266-4E77-858E-10A02774B1F6}" srcOrd="1" destOrd="0" presId="urn:microsoft.com/office/officeart/2005/8/layout/radial1"/>
    <dgm:cxn modelId="{51E71824-5F27-48B4-8F4C-6F960E26B91E}" type="presOf" srcId="{EA3DA4D3-1A99-4C48-B980-C31F162A8010}" destId="{7A43D221-999A-4799-876F-1BD54E217710}" srcOrd="0" destOrd="0" presId="urn:microsoft.com/office/officeart/2005/8/layout/radial1"/>
    <dgm:cxn modelId="{EF5311CC-3F67-4566-BC4A-680D0626CE70}" type="presOf" srcId="{265C9D80-13FB-4286-929A-70B2095585AF}" destId="{06626421-27FC-4C89-9E3B-9DF3388FAE80}" srcOrd="0" destOrd="0" presId="urn:microsoft.com/office/officeart/2005/8/layout/radial1"/>
    <dgm:cxn modelId="{FB808961-E3B6-4B08-AF53-B85651A8BDCB}" type="presOf" srcId="{73405746-71BF-482C-ACF0-9556ADD2DE81}" destId="{C7071802-4BD1-46EF-9DB0-ADECD4F376B3}" srcOrd="1" destOrd="0" presId="urn:microsoft.com/office/officeart/2005/8/layout/radial1"/>
    <dgm:cxn modelId="{985E60C3-FA83-46C5-B475-F008A5750BC1}" type="presOf" srcId="{FD313644-E795-45C3-9AB9-2D5CFA4ABB7B}" destId="{38CB0A11-3D0D-42D4-A676-83D386DB61A3}" srcOrd="0" destOrd="0" presId="urn:microsoft.com/office/officeart/2005/8/layout/radial1"/>
    <dgm:cxn modelId="{CFFF5661-C848-41D9-8BCC-CB30DEC3417F}" type="presOf" srcId="{F851EE4A-5D6A-4792-85F3-2C523124C819}" destId="{08C082B8-2141-4786-B458-0A11C433B6C3}" srcOrd="0" destOrd="0" presId="urn:microsoft.com/office/officeart/2005/8/layout/radial1"/>
    <dgm:cxn modelId="{C0E18522-9E03-4A93-A997-E3FFE71C7F47}" srcId="{74C2B19A-17AC-4885-943C-103B76FC2653}" destId="{B6502B87-BF00-4925-9C3F-B8D9C7C9B401}" srcOrd="7" destOrd="0" parTransId="{5CD00CF2-CCA8-4142-AC20-3C4EA125BC7A}" sibTransId="{2A8767D5-460C-4666-986B-C1D317DC40B5}"/>
    <dgm:cxn modelId="{3B5C51A8-FCA2-41D7-8354-E84FF26C2B1D}" type="presOf" srcId="{28F6B00E-8E7D-481A-B83B-4E443026B4F5}" destId="{F1D28B40-323F-4FBA-9C1A-DA7825884FF4}" srcOrd="1" destOrd="0" presId="urn:microsoft.com/office/officeart/2005/8/layout/radial1"/>
    <dgm:cxn modelId="{C7DC5590-D269-4E5A-9BA8-9D667EDBEC23}" type="presOf" srcId="{BC60CA45-74BC-4579-A8C5-186E35950056}" destId="{72B93A5F-A9F1-480A-AC4C-71BAC8C09F6B}" srcOrd="0" destOrd="0" presId="urn:microsoft.com/office/officeart/2005/8/layout/radial1"/>
    <dgm:cxn modelId="{61217FA4-218F-4F14-9239-3D2F30B45327}" srcId="{74C2B19A-17AC-4885-943C-103B76FC2653}" destId="{F851EE4A-5D6A-4792-85F3-2C523124C819}" srcOrd="8" destOrd="0" parTransId="{EA487F6A-25B8-4218-9231-E97E649B89BD}" sibTransId="{A7BE3BFF-EEAB-464A-8F49-F0B7B039643F}"/>
    <dgm:cxn modelId="{88157CAC-F374-414A-8C4F-86B7D8BDDE03}" type="presOf" srcId="{2F0606E1-3776-48D5-96CB-413FAB42BB2F}" destId="{29BA95B5-C683-46EA-BFC3-53B3748A4ADF}" srcOrd="0" destOrd="0" presId="urn:microsoft.com/office/officeart/2005/8/layout/radial1"/>
    <dgm:cxn modelId="{4CB9D682-7642-40CF-B2E3-D527B93772E1}" type="presOf" srcId="{1F249F3C-0456-4251-8B20-EA7382C13CC4}" destId="{8890474A-F1CA-48D5-A0C5-C10F7399490A}" srcOrd="0" destOrd="0" presId="urn:microsoft.com/office/officeart/2005/8/layout/radial1"/>
    <dgm:cxn modelId="{3A93B113-8512-4173-A52A-FD7C9BB5DCEA}" srcId="{74C2B19A-17AC-4885-943C-103B76FC2653}" destId="{5AEA4E12-68FB-4D8D-80BD-80E4DE705541}" srcOrd="4" destOrd="0" parTransId="{893869BB-3D96-4C0C-AB3F-44BAA132C454}" sibTransId="{311333D4-4868-46DE-835A-CFF295D246EB}"/>
    <dgm:cxn modelId="{D2F3F9D8-783C-4EC2-8469-943F75E4C726}" srcId="{DB6633D4-3D37-4682-9F59-2C541B09FCFD}" destId="{74C2B19A-17AC-4885-943C-103B76FC2653}" srcOrd="0" destOrd="0" parTransId="{D50E3E33-3825-4F19-BE04-570C9009A579}" sibTransId="{3489FFC6-5DF6-4672-B90C-DBC27051304A}"/>
    <dgm:cxn modelId="{CAE4152D-6EF7-4F66-A574-35F37B1907A5}" type="presOf" srcId="{28F6B00E-8E7D-481A-B83B-4E443026B4F5}" destId="{77804561-99DC-4088-9630-19F3FE4BED16}" srcOrd="0" destOrd="0" presId="urn:microsoft.com/office/officeart/2005/8/layout/radial1"/>
    <dgm:cxn modelId="{86EA3AAA-0035-467B-93BB-DF1C77EDB023}" type="presOf" srcId="{5CD00CF2-CCA8-4142-AC20-3C4EA125BC7A}" destId="{8CE83239-F07A-4212-B890-C2068CC87C72}" srcOrd="0" destOrd="0" presId="urn:microsoft.com/office/officeart/2005/8/layout/radial1"/>
    <dgm:cxn modelId="{1F0B3E57-D981-48A9-993E-84421954DDBA}" srcId="{74C2B19A-17AC-4885-943C-103B76FC2653}" destId="{A3543FD1-29C7-40F1-B825-B5DD45DCDA42}" srcOrd="12" destOrd="0" parTransId="{C72EC0AA-930C-4332-87CD-081131FBD7AD}" sibTransId="{77F05A91-A034-41E5-9936-589C672050A9}"/>
    <dgm:cxn modelId="{F403D966-09F2-40E7-9EB3-8A54764FD607}" type="presOf" srcId="{7884FA3B-C91D-4C17-AD09-318A1EC39B02}" destId="{1644B3A1-6EB8-40AC-8A56-E6463AA7A98F}" srcOrd="0" destOrd="0" presId="urn:microsoft.com/office/officeart/2005/8/layout/radial1"/>
    <dgm:cxn modelId="{A2EDCFB1-6E99-425D-8A4D-4561E662A3ED}" type="presParOf" srcId="{E1170FEE-4856-468F-863B-3A71FA282757}" destId="{668DC495-1CE6-4812-A007-6B262E1BE7C8}" srcOrd="0" destOrd="0" presId="urn:microsoft.com/office/officeart/2005/8/layout/radial1"/>
    <dgm:cxn modelId="{0FA65C22-1CEE-4482-8479-26102AA281E6}" type="presParOf" srcId="{E1170FEE-4856-468F-863B-3A71FA282757}" destId="{BF4F93DB-BBE1-4A1A-8175-15BC807BE356}" srcOrd="1" destOrd="0" presId="urn:microsoft.com/office/officeart/2005/8/layout/radial1"/>
    <dgm:cxn modelId="{08C08268-D94C-44B2-AE8B-06757AC8DA68}" type="presParOf" srcId="{BF4F93DB-BBE1-4A1A-8175-15BC807BE356}" destId="{C7071802-4BD1-46EF-9DB0-ADECD4F376B3}" srcOrd="0" destOrd="0" presId="urn:microsoft.com/office/officeart/2005/8/layout/radial1"/>
    <dgm:cxn modelId="{6997DA36-B04C-45BE-B233-DD911136C3F4}" type="presParOf" srcId="{E1170FEE-4856-468F-863B-3A71FA282757}" destId="{F5E688EF-3995-4317-9256-5E98C071BF5D}" srcOrd="2" destOrd="0" presId="urn:microsoft.com/office/officeart/2005/8/layout/radial1"/>
    <dgm:cxn modelId="{4C5721CB-3396-4B2A-86F1-992A0B7E939E}" type="presParOf" srcId="{E1170FEE-4856-468F-863B-3A71FA282757}" destId="{7A43D221-999A-4799-876F-1BD54E217710}" srcOrd="3" destOrd="0" presId="urn:microsoft.com/office/officeart/2005/8/layout/radial1"/>
    <dgm:cxn modelId="{D29D3BF5-C570-4B6F-9D95-16D97DFC0A70}" type="presParOf" srcId="{7A43D221-999A-4799-876F-1BD54E217710}" destId="{4D208238-345A-4422-9033-0BD9533EC25A}" srcOrd="0" destOrd="0" presId="urn:microsoft.com/office/officeart/2005/8/layout/radial1"/>
    <dgm:cxn modelId="{14E16647-4FBA-49B0-8DDF-24ED31CFD8C3}" type="presParOf" srcId="{E1170FEE-4856-468F-863B-3A71FA282757}" destId="{4038CA64-259F-4105-973A-CB9DFC6AEB59}" srcOrd="4" destOrd="0" presId="urn:microsoft.com/office/officeart/2005/8/layout/radial1"/>
    <dgm:cxn modelId="{66E2AF32-53C2-42D2-998C-61909C1D4D4A}" type="presParOf" srcId="{E1170FEE-4856-468F-863B-3A71FA282757}" destId="{05C6DBC3-8677-4140-9FE0-F8819205B784}" srcOrd="5" destOrd="0" presId="urn:microsoft.com/office/officeart/2005/8/layout/radial1"/>
    <dgm:cxn modelId="{96C29EB9-BDAD-4D5F-B57A-3E38F4A239D4}" type="presParOf" srcId="{05C6DBC3-8677-4140-9FE0-F8819205B784}" destId="{534D62D2-0A1E-43DD-89CE-35B49C63944A}" srcOrd="0" destOrd="0" presId="urn:microsoft.com/office/officeart/2005/8/layout/radial1"/>
    <dgm:cxn modelId="{FFBEE279-BB68-46FC-8E49-75FBE285ACE3}" type="presParOf" srcId="{E1170FEE-4856-468F-863B-3A71FA282757}" destId="{286AA752-4FD9-401F-AF4E-168CEDC315EE}" srcOrd="6" destOrd="0" presId="urn:microsoft.com/office/officeart/2005/8/layout/radial1"/>
    <dgm:cxn modelId="{B9037876-6413-46D3-A11F-5EE12428184B}" type="presParOf" srcId="{E1170FEE-4856-468F-863B-3A71FA282757}" destId="{77804561-99DC-4088-9630-19F3FE4BED16}" srcOrd="7" destOrd="0" presId="urn:microsoft.com/office/officeart/2005/8/layout/radial1"/>
    <dgm:cxn modelId="{008C80D9-3EFA-4493-BAF6-6166F2E16CB9}" type="presParOf" srcId="{77804561-99DC-4088-9630-19F3FE4BED16}" destId="{F1D28B40-323F-4FBA-9C1A-DA7825884FF4}" srcOrd="0" destOrd="0" presId="urn:microsoft.com/office/officeart/2005/8/layout/radial1"/>
    <dgm:cxn modelId="{3383ABFE-A229-48E3-8CF6-99E2FE28E5F3}" type="presParOf" srcId="{E1170FEE-4856-468F-863B-3A71FA282757}" destId="{3C5F3D67-4482-4B67-96EC-6DE99A90F3C0}" srcOrd="8" destOrd="0" presId="urn:microsoft.com/office/officeart/2005/8/layout/radial1"/>
    <dgm:cxn modelId="{B2E131CE-34FE-4811-831B-5984AFB8905C}" type="presParOf" srcId="{E1170FEE-4856-468F-863B-3A71FA282757}" destId="{6B5E238B-18B2-4BB2-BB9F-CDC15C5BA247}" srcOrd="9" destOrd="0" presId="urn:microsoft.com/office/officeart/2005/8/layout/radial1"/>
    <dgm:cxn modelId="{B2370331-97D5-414B-9857-F54FCEEF3907}" type="presParOf" srcId="{6B5E238B-18B2-4BB2-BB9F-CDC15C5BA247}" destId="{01364E9F-79E4-4625-97B3-030F9661F11C}" srcOrd="0" destOrd="0" presId="urn:microsoft.com/office/officeart/2005/8/layout/radial1"/>
    <dgm:cxn modelId="{C9A96301-0F51-415D-A696-5CC77FAA8351}" type="presParOf" srcId="{E1170FEE-4856-468F-863B-3A71FA282757}" destId="{F2012B8E-835C-4B3D-A284-2CE7F3881A79}" srcOrd="10" destOrd="0" presId="urn:microsoft.com/office/officeart/2005/8/layout/radial1"/>
    <dgm:cxn modelId="{D0D67E22-B3D5-4642-B20C-B67386A20749}" type="presParOf" srcId="{E1170FEE-4856-468F-863B-3A71FA282757}" destId="{1644B3A1-6EB8-40AC-8A56-E6463AA7A98F}" srcOrd="11" destOrd="0" presId="urn:microsoft.com/office/officeart/2005/8/layout/radial1"/>
    <dgm:cxn modelId="{E8E343F7-243A-4224-8CB9-1D57ED2F56BC}" type="presParOf" srcId="{1644B3A1-6EB8-40AC-8A56-E6463AA7A98F}" destId="{7BA8404C-BB8A-4F61-80A0-5671D6D2CCD0}" srcOrd="0" destOrd="0" presId="urn:microsoft.com/office/officeart/2005/8/layout/radial1"/>
    <dgm:cxn modelId="{8DDBA47B-2E1D-42E3-AD97-0D31088EADA9}" type="presParOf" srcId="{E1170FEE-4856-468F-863B-3A71FA282757}" destId="{06626421-27FC-4C89-9E3B-9DF3388FAE80}" srcOrd="12" destOrd="0" presId="urn:microsoft.com/office/officeart/2005/8/layout/radial1"/>
    <dgm:cxn modelId="{A0FE981E-2C9D-4115-BE2F-7F27D2407E33}" type="presParOf" srcId="{E1170FEE-4856-468F-863B-3A71FA282757}" destId="{0162C84E-D929-4240-907E-226F4BC36E7D}" srcOrd="13" destOrd="0" presId="urn:microsoft.com/office/officeart/2005/8/layout/radial1"/>
    <dgm:cxn modelId="{57C7A445-026D-488F-A28B-91D8A0878467}" type="presParOf" srcId="{0162C84E-D929-4240-907E-226F4BC36E7D}" destId="{C23D4836-6CCE-4D4D-967B-D81AC509D00A}" srcOrd="0" destOrd="0" presId="urn:microsoft.com/office/officeart/2005/8/layout/radial1"/>
    <dgm:cxn modelId="{8EB04BAA-BFD5-4925-920D-18F85D208075}" type="presParOf" srcId="{E1170FEE-4856-468F-863B-3A71FA282757}" destId="{29BA95B5-C683-46EA-BFC3-53B3748A4ADF}" srcOrd="14" destOrd="0" presId="urn:microsoft.com/office/officeart/2005/8/layout/radial1"/>
    <dgm:cxn modelId="{ED377707-1576-4CEE-B748-96EFFEC3C6BB}" type="presParOf" srcId="{E1170FEE-4856-468F-863B-3A71FA282757}" destId="{8CE83239-F07A-4212-B890-C2068CC87C72}" srcOrd="15" destOrd="0" presId="urn:microsoft.com/office/officeart/2005/8/layout/radial1"/>
    <dgm:cxn modelId="{ED568393-B155-44B4-92C3-482BB5AEF120}" type="presParOf" srcId="{8CE83239-F07A-4212-B890-C2068CC87C72}" destId="{DB2F53FB-4266-4E77-858E-10A02774B1F6}" srcOrd="0" destOrd="0" presId="urn:microsoft.com/office/officeart/2005/8/layout/radial1"/>
    <dgm:cxn modelId="{0DD99BD5-92B2-4067-9E9A-F736F67ECD87}" type="presParOf" srcId="{E1170FEE-4856-468F-863B-3A71FA282757}" destId="{67792C40-C70A-4FA6-9A59-2285724CC1F3}" srcOrd="16" destOrd="0" presId="urn:microsoft.com/office/officeart/2005/8/layout/radial1"/>
    <dgm:cxn modelId="{1699DA0F-A71E-4F31-9642-C6ADF8EF3E11}" type="presParOf" srcId="{E1170FEE-4856-468F-863B-3A71FA282757}" destId="{6680566F-AAF8-4F7D-9ADC-A511C7687C3E}" srcOrd="17" destOrd="0" presId="urn:microsoft.com/office/officeart/2005/8/layout/radial1"/>
    <dgm:cxn modelId="{8D756D29-04C9-4138-9C0B-6E978DE8C34E}" type="presParOf" srcId="{6680566F-AAF8-4F7D-9ADC-A511C7687C3E}" destId="{E2CF391D-94B8-4F64-AC11-1B1D99AEA4B9}" srcOrd="0" destOrd="0" presId="urn:microsoft.com/office/officeart/2005/8/layout/radial1"/>
    <dgm:cxn modelId="{72FA707D-0FAC-48C8-AE51-42152DAB853D}" type="presParOf" srcId="{E1170FEE-4856-468F-863B-3A71FA282757}" destId="{08C082B8-2141-4786-B458-0A11C433B6C3}" srcOrd="18" destOrd="0" presId="urn:microsoft.com/office/officeart/2005/8/layout/radial1"/>
    <dgm:cxn modelId="{E35F5EDB-EDDB-4DE7-8F79-DF9A4B9C287A}" type="presParOf" srcId="{E1170FEE-4856-468F-863B-3A71FA282757}" destId="{21115D26-355F-4D05-973E-A546C90142A2}" srcOrd="19" destOrd="0" presId="urn:microsoft.com/office/officeart/2005/8/layout/radial1"/>
    <dgm:cxn modelId="{4B864D83-D088-4530-A7E8-75B5D374201F}" type="presParOf" srcId="{21115D26-355F-4D05-973E-A546C90142A2}" destId="{5FFC8C06-677B-4274-8601-17D8B811590E}" srcOrd="0" destOrd="0" presId="urn:microsoft.com/office/officeart/2005/8/layout/radial1"/>
    <dgm:cxn modelId="{75683954-9C3A-4699-BA16-85311D98F5F5}" type="presParOf" srcId="{E1170FEE-4856-468F-863B-3A71FA282757}" destId="{8890474A-F1CA-48D5-A0C5-C10F7399490A}" srcOrd="20" destOrd="0" presId="urn:microsoft.com/office/officeart/2005/8/layout/radial1"/>
    <dgm:cxn modelId="{0F0B6213-DD38-4C3A-AFA5-0C97A771A7F2}" type="presParOf" srcId="{E1170FEE-4856-468F-863B-3A71FA282757}" destId="{1B93B67D-A352-4CD0-8B04-EEB51E5BC3EF}" srcOrd="21" destOrd="0" presId="urn:microsoft.com/office/officeart/2005/8/layout/radial1"/>
    <dgm:cxn modelId="{EB939F52-3CFA-45C3-A029-A27D8F61CE47}" type="presParOf" srcId="{1B93B67D-A352-4CD0-8B04-EEB51E5BC3EF}" destId="{3FFFE681-B6E5-4BDD-9B4F-252C5281E892}" srcOrd="0" destOrd="0" presId="urn:microsoft.com/office/officeart/2005/8/layout/radial1"/>
    <dgm:cxn modelId="{E69975DD-CA56-450A-BCFA-FCEDB9C1FFA5}" type="presParOf" srcId="{E1170FEE-4856-468F-863B-3A71FA282757}" destId="{38CB0A11-3D0D-42D4-A676-83D386DB61A3}" srcOrd="22" destOrd="0" presId="urn:microsoft.com/office/officeart/2005/8/layout/radial1"/>
    <dgm:cxn modelId="{5452A99C-5E5B-42E6-B9D0-A6E7DF6706BB}" type="presParOf" srcId="{E1170FEE-4856-468F-863B-3A71FA282757}" destId="{4B296048-8167-4B9F-8952-E9C9095FAC73}" srcOrd="23" destOrd="0" presId="urn:microsoft.com/office/officeart/2005/8/layout/radial1"/>
    <dgm:cxn modelId="{7895D927-2032-40B8-9FDE-8FA0AC4C67C1}" type="presParOf" srcId="{4B296048-8167-4B9F-8952-E9C9095FAC73}" destId="{7242D03E-C755-45F8-B15C-DE0CEB1E6FBC}" srcOrd="0" destOrd="0" presId="urn:microsoft.com/office/officeart/2005/8/layout/radial1"/>
    <dgm:cxn modelId="{ABCA829A-A572-4A95-AE1F-5646459FED1E}" type="presParOf" srcId="{E1170FEE-4856-468F-863B-3A71FA282757}" destId="{C6809B36-A8B5-4B37-841D-CF917C2AE0DD}" srcOrd="24" destOrd="0" presId="urn:microsoft.com/office/officeart/2005/8/layout/radial1"/>
    <dgm:cxn modelId="{C1F9CE90-ABEA-4BD3-B194-9C644E9BFE03}" type="presParOf" srcId="{E1170FEE-4856-468F-863B-3A71FA282757}" destId="{9D57EEF5-4EBA-4314-9414-8ACD96A11B54}" srcOrd="25" destOrd="0" presId="urn:microsoft.com/office/officeart/2005/8/layout/radial1"/>
    <dgm:cxn modelId="{7207640C-F1BB-4AA9-A8BE-2A1ECC143DB9}" type="presParOf" srcId="{9D57EEF5-4EBA-4314-9414-8ACD96A11B54}" destId="{55F342D1-C2B3-4DAB-8098-E0E37161B667}" srcOrd="0" destOrd="0" presId="urn:microsoft.com/office/officeart/2005/8/layout/radial1"/>
    <dgm:cxn modelId="{7CEFD1AD-DBEE-49DD-9230-6C5633A039C4}" type="presParOf" srcId="{E1170FEE-4856-468F-863B-3A71FA282757}" destId="{1E58D62C-4F99-4EB8-AAE3-78540AB6B13A}" srcOrd="26" destOrd="0" presId="urn:microsoft.com/office/officeart/2005/8/layout/radial1"/>
    <dgm:cxn modelId="{DA351807-CC9A-4F5C-B9A9-340355A4ACD2}" type="presParOf" srcId="{E1170FEE-4856-468F-863B-3A71FA282757}" destId="{880BDA6D-8CC0-4ECD-B739-2BEDF9D885C7}" srcOrd="27" destOrd="0" presId="urn:microsoft.com/office/officeart/2005/8/layout/radial1"/>
    <dgm:cxn modelId="{88CDEC5C-9CEA-4035-9FFA-9FE5B2A5937D}" type="presParOf" srcId="{880BDA6D-8CC0-4ECD-B739-2BEDF9D885C7}" destId="{4E6AE7CE-98EC-438C-B0EA-FB8B40919428}" srcOrd="0" destOrd="0" presId="urn:microsoft.com/office/officeart/2005/8/layout/radial1"/>
    <dgm:cxn modelId="{EC6B56CE-D50A-4E18-9242-BA3FBAD1EEBC}" type="presParOf" srcId="{E1170FEE-4856-468F-863B-3A71FA282757}" destId="{72B93A5F-A9F1-480A-AC4C-71BAC8C09F6B}" srcOrd="2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6C7F6C-5C5A-4014-96DD-FAE2CF21853F}">
      <dsp:nvSpPr>
        <dsp:cNvPr id="0" name=""/>
        <dsp:cNvSpPr/>
      </dsp:nvSpPr>
      <dsp:spPr>
        <a:xfrm rot="16200000">
          <a:off x="-1211016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-1211016" y="2229098"/>
        <a:ext cx="3423760" cy="214875"/>
      </dsp:txXfrm>
    </dsp:sp>
    <dsp:sp modelId="{39446437-38FA-441B-907C-DFFA99E11F41}">
      <dsp:nvSpPr>
        <dsp:cNvPr id="0" name=""/>
        <dsp:cNvSpPr/>
      </dsp:nvSpPr>
      <dsp:spPr>
        <a:xfrm>
          <a:off x="330423" y="624655"/>
          <a:ext cx="1626063" cy="3423760"/>
        </a:xfrm>
        <a:prstGeom prst="rect">
          <a:avLst/>
        </a:prstGeom>
        <a:solidFill>
          <a:srgbClr val="FF0000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kasa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deka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radost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slepota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samota </a:t>
          </a:r>
          <a:endParaRPr lang="cs-CZ" sz="2000" b="1" kern="1200" dirty="0"/>
        </a:p>
      </dsp:txBody>
      <dsp:txXfrm>
        <a:off x="330423" y="624655"/>
        <a:ext cx="1626063" cy="3423760"/>
      </dsp:txXfrm>
    </dsp:sp>
    <dsp:sp modelId="{0CDEE169-9793-4791-B69F-007126359F06}">
      <dsp:nvSpPr>
        <dsp:cNvPr id="0" name=""/>
        <dsp:cNvSpPr/>
      </dsp:nvSpPr>
      <dsp:spPr>
        <a:xfrm>
          <a:off x="393426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D6737-E95B-453E-9B36-88605944396D}">
      <dsp:nvSpPr>
        <dsp:cNvPr id="0" name=""/>
        <dsp:cNvSpPr/>
      </dsp:nvSpPr>
      <dsp:spPr>
        <a:xfrm rot="16200000">
          <a:off x="757459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757459" y="2229098"/>
        <a:ext cx="3423760" cy="214875"/>
      </dsp:txXfrm>
    </dsp:sp>
    <dsp:sp modelId="{AF5A035D-D499-41FB-979A-D59C4A105562}">
      <dsp:nvSpPr>
        <dsp:cNvPr id="0" name=""/>
        <dsp:cNvSpPr/>
      </dsp:nvSpPr>
      <dsp:spPr>
        <a:xfrm>
          <a:off x="2234155" y="624655"/>
          <a:ext cx="1755549" cy="3423760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růže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kůže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matka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látka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číše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fotografie </a:t>
          </a:r>
          <a:endParaRPr lang="cs-CZ" sz="2000" b="1" kern="1200" dirty="0"/>
        </a:p>
      </dsp:txBody>
      <dsp:txXfrm>
        <a:off x="2234155" y="624655"/>
        <a:ext cx="1755549" cy="3423760"/>
      </dsp:txXfrm>
    </dsp:sp>
    <dsp:sp modelId="{890051E3-69E5-44F2-B7F9-64C2DDEEAB4C}">
      <dsp:nvSpPr>
        <dsp:cNvPr id="0" name=""/>
        <dsp:cNvSpPr/>
      </dsp:nvSpPr>
      <dsp:spPr>
        <a:xfrm>
          <a:off x="2361901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A7FF7-C980-4E5E-91DD-E9251C10B016}">
      <dsp:nvSpPr>
        <dsp:cNvPr id="0" name=""/>
        <dsp:cNvSpPr/>
      </dsp:nvSpPr>
      <dsp:spPr>
        <a:xfrm rot="16200000">
          <a:off x="2662931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662931" y="2229098"/>
        <a:ext cx="3423760" cy="214875"/>
      </dsp:txXfrm>
    </dsp:sp>
    <dsp:sp modelId="{341A7ECF-A4B0-4ECE-A9C6-4D74294B0D09}">
      <dsp:nvSpPr>
        <dsp:cNvPr id="0" name=""/>
        <dsp:cNvSpPr/>
      </dsp:nvSpPr>
      <dsp:spPr>
        <a:xfrm>
          <a:off x="4300934" y="624655"/>
          <a:ext cx="1432937" cy="3423760"/>
        </a:xfrm>
        <a:prstGeom prst="rect">
          <a:avLst/>
        </a:prstGeom>
        <a:solidFill>
          <a:srgbClr val="FF6600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niť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tíseň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větev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líheň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kostka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utopie </a:t>
          </a:r>
          <a:endParaRPr lang="cs-CZ" sz="2000" b="1" kern="1200" dirty="0"/>
        </a:p>
      </dsp:txBody>
      <dsp:txXfrm>
        <a:off x="4300934" y="624655"/>
        <a:ext cx="1432937" cy="3423760"/>
      </dsp:txXfrm>
    </dsp:sp>
    <dsp:sp modelId="{7452D837-EDD3-45FE-BB30-FFD43C8AE0DD}">
      <dsp:nvSpPr>
        <dsp:cNvPr id="0" name=""/>
        <dsp:cNvSpPr/>
      </dsp:nvSpPr>
      <dsp:spPr>
        <a:xfrm>
          <a:off x="4267374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90879F-3E0D-4259-8CB9-DAA76D366EC0}">
      <dsp:nvSpPr>
        <dsp:cNvPr id="0" name=""/>
        <dsp:cNvSpPr/>
      </dsp:nvSpPr>
      <dsp:spPr>
        <a:xfrm rot="16200000">
          <a:off x="4600887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4600887" y="2229098"/>
        <a:ext cx="3423760" cy="214875"/>
      </dsp:txXfrm>
    </dsp:sp>
    <dsp:sp modelId="{FC6B7DCB-B83F-4EAC-93DA-A0054B81ECAE}">
      <dsp:nvSpPr>
        <dsp:cNvPr id="0" name=""/>
        <dsp:cNvSpPr/>
      </dsp:nvSpPr>
      <dsp:spPr>
        <a:xfrm>
          <a:off x="6011540" y="624655"/>
          <a:ext cx="1887636" cy="3423760"/>
        </a:xfrm>
        <a:prstGeom prst="rect">
          <a:avLst/>
        </a:prstGeom>
        <a:solidFill>
          <a:srgbClr val="990033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upřímnost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radost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šelma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posedlost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usedlost </a:t>
          </a:r>
          <a:endParaRPr lang="cs-CZ" sz="2000" b="1" kern="1200" dirty="0"/>
        </a:p>
      </dsp:txBody>
      <dsp:txXfrm>
        <a:off x="6011540" y="624655"/>
        <a:ext cx="1887636" cy="3423760"/>
      </dsp:txXfrm>
    </dsp:sp>
    <dsp:sp modelId="{04FBB64A-701A-4CBA-82C5-B16019FFBA24}">
      <dsp:nvSpPr>
        <dsp:cNvPr id="0" name=""/>
        <dsp:cNvSpPr/>
      </dsp:nvSpPr>
      <dsp:spPr>
        <a:xfrm>
          <a:off x="6205329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6C7F6C-5C5A-4014-96DD-FAE2CF21853F}">
      <dsp:nvSpPr>
        <dsp:cNvPr id="0" name=""/>
        <dsp:cNvSpPr/>
      </dsp:nvSpPr>
      <dsp:spPr>
        <a:xfrm rot="16200000">
          <a:off x="-1211016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-1211016" y="2229098"/>
        <a:ext cx="3423760" cy="214875"/>
      </dsp:txXfrm>
    </dsp:sp>
    <dsp:sp modelId="{39446437-38FA-441B-907C-DFFA99E11F41}">
      <dsp:nvSpPr>
        <dsp:cNvPr id="0" name=""/>
        <dsp:cNvSpPr/>
      </dsp:nvSpPr>
      <dsp:spPr>
        <a:xfrm>
          <a:off x="330423" y="624655"/>
          <a:ext cx="1626063" cy="3423760"/>
        </a:xfrm>
        <a:prstGeom prst="rect">
          <a:avLst/>
        </a:prstGeom>
        <a:solidFill>
          <a:srgbClr val="FF0000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kasa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deka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>
              <a:solidFill>
                <a:schemeClr val="tx1"/>
              </a:solidFill>
            </a:rPr>
            <a:t>radost </a:t>
          </a:r>
          <a:endParaRPr lang="cs-CZ" sz="2000" b="1" kern="1200" dirty="0">
            <a:solidFill>
              <a:schemeClr val="tx1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slepota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samota </a:t>
          </a:r>
          <a:endParaRPr lang="cs-CZ" sz="2000" b="1" kern="1200" dirty="0"/>
        </a:p>
      </dsp:txBody>
      <dsp:txXfrm>
        <a:off x="330423" y="624655"/>
        <a:ext cx="1626063" cy="3423760"/>
      </dsp:txXfrm>
    </dsp:sp>
    <dsp:sp modelId="{0CDEE169-9793-4791-B69F-007126359F06}">
      <dsp:nvSpPr>
        <dsp:cNvPr id="0" name=""/>
        <dsp:cNvSpPr/>
      </dsp:nvSpPr>
      <dsp:spPr>
        <a:xfrm>
          <a:off x="393426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D6737-E95B-453E-9B36-88605944396D}">
      <dsp:nvSpPr>
        <dsp:cNvPr id="0" name=""/>
        <dsp:cNvSpPr/>
      </dsp:nvSpPr>
      <dsp:spPr>
        <a:xfrm rot="16200000">
          <a:off x="757459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757459" y="2229098"/>
        <a:ext cx="3423760" cy="214875"/>
      </dsp:txXfrm>
    </dsp:sp>
    <dsp:sp modelId="{AF5A035D-D499-41FB-979A-D59C4A105562}">
      <dsp:nvSpPr>
        <dsp:cNvPr id="0" name=""/>
        <dsp:cNvSpPr/>
      </dsp:nvSpPr>
      <dsp:spPr>
        <a:xfrm>
          <a:off x="2234155" y="624655"/>
          <a:ext cx="1755549" cy="3423760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růže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kůže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>
              <a:solidFill>
                <a:schemeClr val="tx1"/>
              </a:solidFill>
            </a:rPr>
            <a:t>matka</a:t>
          </a:r>
          <a:endParaRPr lang="cs-CZ" sz="2000" b="1" kern="1200" dirty="0">
            <a:solidFill>
              <a:schemeClr val="tx1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>
              <a:solidFill>
                <a:schemeClr val="tx1"/>
              </a:solidFill>
            </a:rPr>
            <a:t>látka </a:t>
          </a:r>
          <a:endParaRPr lang="cs-CZ" sz="2000" b="1" kern="1200" dirty="0">
            <a:solidFill>
              <a:schemeClr val="tx1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číše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fotografie </a:t>
          </a:r>
          <a:endParaRPr lang="cs-CZ" sz="2000" b="1" kern="1200" dirty="0"/>
        </a:p>
      </dsp:txBody>
      <dsp:txXfrm>
        <a:off x="2234155" y="624655"/>
        <a:ext cx="1755549" cy="3423760"/>
      </dsp:txXfrm>
    </dsp:sp>
    <dsp:sp modelId="{890051E3-69E5-44F2-B7F9-64C2DDEEAB4C}">
      <dsp:nvSpPr>
        <dsp:cNvPr id="0" name=""/>
        <dsp:cNvSpPr/>
      </dsp:nvSpPr>
      <dsp:spPr>
        <a:xfrm>
          <a:off x="2361901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A7FF7-C980-4E5E-91DD-E9251C10B016}">
      <dsp:nvSpPr>
        <dsp:cNvPr id="0" name=""/>
        <dsp:cNvSpPr/>
      </dsp:nvSpPr>
      <dsp:spPr>
        <a:xfrm rot="16200000">
          <a:off x="2662931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2662931" y="2229098"/>
        <a:ext cx="3423760" cy="214875"/>
      </dsp:txXfrm>
    </dsp:sp>
    <dsp:sp modelId="{341A7ECF-A4B0-4ECE-A9C6-4D74294B0D09}">
      <dsp:nvSpPr>
        <dsp:cNvPr id="0" name=""/>
        <dsp:cNvSpPr/>
      </dsp:nvSpPr>
      <dsp:spPr>
        <a:xfrm>
          <a:off x="4300934" y="624655"/>
          <a:ext cx="1432937" cy="3423760"/>
        </a:xfrm>
        <a:prstGeom prst="rect">
          <a:avLst/>
        </a:prstGeom>
        <a:solidFill>
          <a:srgbClr val="FF6600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niť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tíseň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větev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líheň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>
              <a:solidFill>
                <a:schemeClr val="tx1"/>
              </a:solidFill>
            </a:rPr>
            <a:t>kostka </a:t>
          </a:r>
          <a:endParaRPr lang="cs-CZ" sz="2000" b="1" kern="1200" dirty="0">
            <a:solidFill>
              <a:schemeClr val="tx1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utopie </a:t>
          </a:r>
          <a:endParaRPr lang="cs-CZ" sz="2000" b="1" kern="1200" dirty="0"/>
        </a:p>
      </dsp:txBody>
      <dsp:txXfrm>
        <a:off x="4300934" y="624655"/>
        <a:ext cx="1432937" cy="3423760"/>
      </dsp:txXfrm>
    </dsp:sp>
    <dsp:sp modelId="{7452D837-EDD3-45FE-BB30-FFD43C8AE0DD}">
      <dsp:nvSpPr>
        <dsp:cNvPr id="0" name=""/>
        <dsp:cNvSpPr/>
      </dsp:nvSpPr>
      <dsp:spPr>
        <a:xfrm>
          <a:off x="4267374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90879F-3E0D-4259-8CB9-DAA76D366EC0}">
      <dsp:nvSpPr>
        <dsp:cNvPr id="0" name=""/>
        <dsp:cNvSpPr/>
      </dsp:nvSpPr>
      <dsp:spPr>
        <a:xfrm rot="16200000">
          <a:off x="4600887" y="2229098"/>
          <a:ext cx="3423760" cy="21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89508" bIns="0" numCol="1" spcCol="1270" anchor="t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4600887" y="2229098"/>
        <a:ext cx="3423760" cy="214875"/>
      </dsp:txXfrm>
    </dsp:sp>
    <dsp:sp modelId="{FC6B7DCB-B83F-4EAC-93DA-A0054B81ECAE}">
      <dsp:nvSpPr>
        <dsp:cNvPr id="0" name=""/>
        <dsp:cNvSpPr/>
      </dsp:nvSpPr>
      <dsp:spPr>
        <a:xfrm>
          <a:off x="6011540" y="624655"/>
          <a:ext cx="1887636" cy="3423760"/>
        </a:xfrm>
        <a:prstGeom prst="rect">
          <a:avLst/>
        </a:prstGeom>
        <a:solidFill>
          <a:srgbClr val="990033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89508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upřímnost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radost 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>
              <a:solidFill>
                <a:schemeClr val="tx1"/>
              </a:solidFill>
            </a:rPr>
            <a:t>šelma </a:t>
          </a:r>
          <a:endParaRPr lang="cs-CZ" sz="2000" b="1" kern="1200" dirty="0">
            <a:solidFill>
              <a:schemeClr val="tx1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posedlost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/>
            <a:t>usedlost</a:t>
          </a:r>
          <a:endParaRPr lang="cs-CZ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b="1" kern="1200" dirty="0" smtClean="0">
              <a:solidFill>
                <a:schemeClr val="tx1"/>
              </a:solidFill>
            </a:rPr>
            <a:t>pravda 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6011540" y="624655"/>
        <a:ext cx="1887636" cy="3423760"/>
      </dsp:txXfrm>
    </dsp:sp>
    <dsp:sp modelId="{04FBB64A-701A-4CBA-82C5-B16019FFBA24}">
      <dsp:nvSpPr>
        <dsp:cNvPr id="0" name=""/>
        <dsp:cNvSpPr/>
      </dsp:nvSpPr>
      <dsp:spPr>
        <a:xfrm>
          <a:off x="6205329" y="341020"/>
          <a:ext cx="429750" cy="429750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DC495-1CE6-4812-A007-6B262E1BE7C8}">
      <dsp:nvSpPr>
        <dsp:cNvPr id="0" name=""/>
        <dsp:cNvSpPr/>
      </dsp:nvSpPr>
      <dsp:spPr>
        <a:xfrm>
          <a:off x="3837551" y="2001347"/>
          <a:ext cx="677824" cy="6778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3936816" y="2100612"/>
        <a:ext cx="479294" cy="479294"/>
      </dsp:txXfrm>
    </dsp:sp>
    <dsp:sp modelId="{BF4F93DB-BBE1-4A1A-8175-15BC807BE356}">
      <dsp:nvSpPr>
        <dsp:cNvPr id="0" name=""/>
        <dsp:cNvSpPr/>
      </dsp:nvSpPr>
      <dsp:spPr>
        <a:xfrm rot="16200000">
          <a:off x="3523763" y="1341344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143828" y="1316012"/>
        <a:ext cx="65270" cy="65270"/>
      </dsp:txXfrm>
    </dsp:sp>
    <dsp:sp modelId="{F5E688EF-3995-4317-9256-5E98C071BF5D}">
      <dsp:nvSpPr>
        <dsp:cNvPr id="0" name=""/>
        <dsp:cNvSpPr/>
      </dsp:nvSpPr>
      <dsp:spPr>
        <a:xfrm>
          <a:off x="3837551" y="18122"/>
          <a:ext cx="677824" cy="6778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3936816" y="117387"/>
        <a:ext cx="479294" cy="479294"/>
      </dsp:txXfrm>
    </dsp:sp>
    <dsp:sp modelId="{7A43D221-999A-4799-876F-1BD54E217710}">
      <dsp:nvSpPr>
        <dsp:cNvPr id="0" name=""/>
        <dsp:cNvSpPr/>
      </dsp:nvSpPr>
      <dsp:spPr>
        <a:xfrm rot="17742857">
          <a:off x="3954008" y="1439544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74073" y="1414212"/>
        <a:ext cx="65270" cy="65270"/>
      </dsp:txXfrm>
    </dsp:sp>
    <dsp:sp modelId="{4038CA64-259F-4105-973A-CB9DFC6AEB59}">
      <dsp:nvSpPr>
        <dsp:cNvPr id="0" name=""/>
        <dsp:cNvSpPr/>
      </dsp:nvSpPr>
      <dsp:spPr>
        <a:xfrm>
          <a:off x="4698040" y="214523"/>
          <a:ext cx="677824" cy="677824"/>
        </a:xfrm>
        <a:prstGeom prst="ellipse">
          <a:avLst/>
        </a:prstGeom>
        <a:solidFill>
          <a:schemeClr val="accent5">
            <a:hueOff val="914130"/>
            <a:satOff val="-4655"/>
            <a:lumOff val="86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4797305" y="313788"/>
        <a:ext cx="479294" cy="479294"/>
      </dsp:txXfrm>
    </dsp:sp>
    <dsp:sp modelId="{05C6DBC3-8677-4140-9FE0-F8819205B784}">
      <dsp:nvSpPr>
        <dsp:cNvPr id="0" name=""/>
        <dsp:cNvSpPr/>
      </dsp:nvSpPr>
      <dsp:spPr>
        <a:xfrm rot="19285714">
          <a:off x="4299037" y="1714696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19102" y="1689364"/>
        <a:ext cx="65270" cy="65270"/>
      </dsp:txXfrm>
    </dsp:sp>
    <dsp:sp modelId="{286AA752-4FD9-401F-AF4E-168CEDC315EE}">
      <dsp:nvSpPr>
        <dsp:cNvPr id="0" name=""/>
        <dsp:cNvSpPr/>
      </dsp:nvSpPr>
      <dsp:spPr>
        <a:xfrm>
          <a:off x="5388099" y="764827"/>
          <a:ext cx="677824" cy="677824"/>
        </a:xfrm>
        <a:prstGeom prst="ellipse">
          <a:avLst/>
        </a:prstGeom>
        <a:solidFill>
          <a:schemeClr val="accent5">
            <a:hueOff val="1828261"/>
            <a:satOff val="-9311"/>
            <a:lumOff val="171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5487364" y="864092"/>
        <a:ext cx="479294" cy="479294"/>
      </dsp:txXfrm>
    </dsp:sp>
    <dsp:sp modelId="{77804561-99DC-4088-9630-19F3FE4BED16}">
      <dsp:nvSpPr>
        <dsp:cNvPr id="0" name=""/>
        <dsp:cNvSpPr/>
      </dsp:nvSpPr>
      <dsp:spPr>
        <a:xfrm rot="20828571">
          <a:off x="4490514" y="2112302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110579" y="2086970"/>
        <a:ext cx="65270" cy="65270"/>
      </dsp:txXfrm>
    </dsp:sp>
    <dsp:sp modelId="{3C5F3D67-4482-4B67-96EC-6DE99A90F3C0}">
      <dsp:nvSpPr>
        <dsp:cNvPr id="0" name=""/>
        <dsp:cNvSpPr/>
      </dsp:nvSpPr>
      <dsp:spPr>
        <a:xfrm>
          <a:off x="5771053" y="1560038"/>
          <a:ext cx="677824" cy="677824"/>
        </a:xfrm>
        <a:prstGeom prst="ellipse">
          <a:avLst/>
        </a:prstGeom>
        <a:solidFill>
          <a:schemeClr val="accent5">
            <a:hueOff val="2742391"/>
            <a:satOff val="-13966"/>
            <a:lumOff val="257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5870318" y="1659303"/>
        <a:ext cx="479294" cy="479294"/>
      </dsp:txXfrm>
    </dsp:sp>
    <dsp:sp modelId="{6B5E238B-18B2-4BB2-BB9F-CDC15C5BA247}">
      <dsp:nvSpPr>
        <dsp:cNvPr id="0" name=""/>
        <dsp:cNvSpPr/>
      </dsp:nvSpPr>
      <dsp:spPr>
        <a:xfrm rot="771429">
          <a:off x="4490514" y="2553611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110579" y="2528279"/>
        <a:ext cx="65270" cy="65270"/>
      </dsp:txXfrm>
    </dsp:sp>
    <dsp:sp modelId="{F2012B8E-835C-4B3D-A284-2CE7F3881A79}">
      <dsp:nvSpPr>
        <dsp:cNvPr id="0" name=""/>
        <dsp:cNvSpPr/>
      </dsp:nvSpPr>
      <dsp:spPr>
        <a:xfrm>
          <a:off x="5771053" y="2442656"/>
          <a:ext cx="677824" cy="677824"/>
        </a:xfrm>
        <a:prstGeom prst="ellipse">
          <a:avLst/>
        </a:prstGeom>
        <a:solidFill>
          <a:schemeClr val="accent5">
            <a:hueOff val="3656521"/>
            <a:satOff val="-18622"/>
            <a:lumOff val="343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5870318" y="2541921"/>
        <a:ext cx="479294" cy="479294"/>
      </dsp:txXfrm>
    </dsp:sp>
    <dsp:sp modelId="{1644B3A1-6EB8-40AC-8A56-E6463AA7A98F}">
      <dsp:nvSpPr>
        <dsp:cNvPr id="0" name=""/>
        <dsp:cNvSpPr/>
      </dsp:nvSpPr>
      <dsp:spPr>
        <a:xfrm rot="2314286">
          <a:off x="4299037" y="2951216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19102" y="2925885"/>
        <a:ext cx="65270" cy="65270"/>
      </dsp:txXfrm>
    </dsp:sp>
    <dsp:sp modelId="{06626421-27FC-4C89-9E3B-9DF3388FAE80}">
      <dsp:nvSpPr>
        <dsp:cNvPr id="0" name=""/>
        <dsp:cNvSpPr/>
      </dsp:nvSpPr>
      <dsp:spPr>
        <a:xfrm>
          <a:off x="5388099" y="3237868"/>
          <a:ext cx="677824" cy="677824"/>
        </a:xfrm>
        <a:prstGeom prst="ellipse">
          <a:avLst/>
        </a:prstGeom>
        <a:solidFill>
          <a:schemeClr val="accent5">
            <a:hueOff val="4570652"/>
            <a:satOff val="-23277"/>
            <a:lumOff val="429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5487364" y="3337133"/>
        <a:ext cx="479294" cy="479294"/>
      </dsp:txXfrm>
    </dsp:sp>
    <dsp:sp modelId="{0162C84E-D929-4240-907E-226F4BC36E7D}">
      <dsp:nvSpPr>
        <dsp:cNvPr id="0" name=""/>
        <dsp:cNvSpPr/>
      </dsp:nvSpPr>
      <dsp:spPr>
        <a:xfrm rot="3857143">
          <a:off x="3954008" y="3226368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74073" y="3201037"/>
        <a:ext cx="65270" cy="65270"/>
      </dsp:txXfrm>
    </dsp:sp>
    <dsp:sp modelId="{29BA95B5-C683-46EA-BFC3-53B3748A4ADF}">
      <dsp:nvSpPr>
        <dsp:cNvPr id="0" name=""/>
        <dsp:cNvSpPr/>
      </dsp:nvSpPr>
      <dsp:spPr>
        <a:xfrm>
          <a:off x="4698040" y="3788171"/>
          <a:ext cx="677824" cy="677824"/>
        </a:xfrm>
        <a:prstGeom prst="ellipse">
          <a:avLst/>
        </a:prstGeom>
        <a:solidFill>
          <a:schemeClr val="accent5">
            <a:hueOff val="5484782"/>
            <a:satOff val="-27932"/>
            <a:lumOff val="515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4797305" y="3887436"/>
        <a:ext cx="479294" cy="479294"/>
      </dsp:txXfrm>
    </dsp:sp>
    <dsp:sp modelId="{8CE83239-F07A-4212-B890-C2068CC87C72}">
      <dsp:nvSpPr>
        <dsp:cNvPr id="0" name=""/>
        <dsp:cNvSpPr/>
      </dsp:nvSpPr>
      <dsp:spPr>
        <a:xfrm rot="5400000">
          <a:off x="3523763" y="3324569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143828" y="3299237"/>
        <a:ext cx="65270" cy="65270"/>
      </dsp:txXfrm>
    </dsp:sp>
    <dsp:sp modelId="{67792C40-C70A-4FA6-9A59-2285724CC1F3}">
      <dsp:nvSpPr>
        <dsp:cNvPr id="0" name=""/>
        <dsp:cNvSpPr/>
      </dsp:nvSpPr>
      <dsp:spPr>
        <a:xfrm>
          <a:off x="3837551" y="3984572"/>
          <a:ext cx="677824" cy="677824"/>
        </a:xfrm>
        <a:prstGeom prst="ellipse">
          <a:avLst/>
        </a:prstGeom>
        <a:solidFill>
          <a:schemeClr val="accent5">
            <a:hueOff val="6398913"/>
            <a:satOff val="-32588"/>
            <a:lumOff val="601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3936816" y="4083837"/>
        <a:ext cx="479294" cy="479294"/>
      </dsp:txXfrm>
    </dsp:sp>
    <dsp:sp modelId="{6680566F-AAF8-4F7D-9ADC-A511C7687C3E}">
      <dsp:nvSpPr>
        <dsp:cNvPr id="0" name=""/>
        <dsp:cNvSpPr/>
      </dsp:nvSpPr>
      <dsp:spPr>
        <a:xfrm rot="6942857">
          <a:off x="3093519" y="3226368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713584" y="3201037"/>
        <a:ext cx="65270" cy="65270"/>
      </dsp:txXfrm>
    </dsp:sp>
    <dsp:sp modelId="{08C082B8-2141-4786-B458-0A11C433B6C3}">
      <dsp:nvSpPr>
        <dsp:cNvPr id="0" name=""/>
        <dsp:cNvSpPr/>
      </dsp:nvSpPr>
      <dsp:spPr>
        <a:xfrm>
          <a:off x="2977062" y="3788171"/>
          <a:ext cx="677824" cy="677824"/>
        </a:xfrm>
        <a:prstGeom prst="ellipse">
          <a:avLst/>
        </a:prstGeom>
        <a:solidFill>
          <a:schemeClr val="accent5">
            <a:hueOff val="7313043"/>
            <a:satOff val="-37243"/>
            <a:lumOff val="687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3076327" y="3887436"/>
        <a:ext cx="479294" cy="479294"/>
      </dsp:txXfrm>
    </dsp:sp>
    <dsp:sp modelId="{21115D26-355F-4D05-973E-A546C90142A2}">
      <dsp:nvSpPr>
        <dsp:cNvPr id="0" name=""/>
        <dsp:cNvSpPr/>
      </dsp:nvSpPr>
      <dsp:spPr>
        <a:xfrm rot="8485714">
          <a:off x="2748489" y="2951216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368555" y="2925885"/>
        <a:ext cx="65270" cy="65270"/>
      </dsp:txXfrm>
    </dsp:sp>
    <dsp:sp modelId="{8890474A-F1CA-48D5-A0C5-C10F7399490A}">
      <dsp:nvSpPr>
        <dsp:cNvPr id="0" name=""/>
        <dsp:cNvSpPr/>
      </dsp:nvSpPr>
      <dsp:spPr>
        <a:xfrm>
          <a:off x="2287003" y="3237868"/>
          <a:ext cx="677824" cy="677824"/>
        </a:xfrm>
        <a:prstGeom prst="ellipse">
          <a:avLst/>
        </a:prstGeom>
        <a:solidFill>
          <a:schemeClr val="accent5">
            <a:hueOff val="8227173"/>
            <a:satOff val="-41898"/>
            <a:lumOff val="773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2386268" y="3337133"/>
        <a:ext cx="479294" cy="479294"/>
      </dsp:txXfrm>
    </dsp:sp>
    <dsp:sp modelId="{1B93B67D-A352-4CD0-8B04-EEB51E5BC3EF}">
      <dsp:nvSpPr>
        <dsp:cNvPr id="0" name=""/>
        <dsp:cNvSpPr/>
      </dsp:nvSpPr>
      <dsp:spPr>
        <a:xfrm rot="10028571">
          <a:off x="2557013" y="2553611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177078" y="2528279"/>
        <a:ext cx="65270" cy="65270"/>
      </dsp:txXfrm>
    </dsp:sp>
    <dsp:sp modelId="{38CB0A11-3D0D-42D4-A676-83D386DB61A3}">
      <dsp:nvSpPr>
        <dsp:cNvPr id="0" name=""/>
        <dsp:cNvSpPr/>
      </dsp:nvSpPr>
      <dsp:spPr>
        <a:xfrm>
          <a:off x="1904050" y="2442656"/>
          <a:ext cx="677824" cy="677824"/>
        </a:xfrm>
        <a:prstGeom prst="ellipse">
          <a:avLst/>
        </a:prstGeom>
        <a:solidFill>
          <a:schemeClr val="accent5">
            <a:hueOff val="9141303"/>
            <a:satOff val="-46554"/>
            <a:lumOff val="8596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2003315" y="2541921"/>
        <a:ext cx="479294" cy="479294"/>
      </dsp:txXfrm>
    </dsp:sp>
    <dsp:sp modelId="{4B296048-8167-4B9F-8952-E9C9095FAC73}">
      <dsp:nvSpPr>
        <dsp:cNvPr id="0" name=""/>
        <dsp:cNvSpPr/>
      </dsp:nvSpPr>
      <dsp:spPr>
        <a:xfrm rot="11571429">
          <a:off x="2557013" y="2112302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177078" y="2086970"/>
        <a:ext cx="65270" cy="65270"/>
      </dsp:txXfrm>
    </dsp:sp>
    <dsp:sp modelId="{C6809B36-A8B5-4B37-841D-CF917C2AE0DD}">
      <dsp:nvSpPr>
        <dsp:cNvPr id="0" name=""/>
        <dsp:cNvSpPr/>
      </dsp:nvSpPr>
      <dsp:spPr>
        <a:xfrm>
          <a:off x="1904050" y="1560038"/>
          <a:ext cx="677824" cy="677824"/>
        </a:xfrm>
        <a:prstGeom prst="ellipse">
          <a:avLst/>
        </a:prstGeom>
        <a:solidFill>
          <a:schemeClr val="accent5">
            <a:hueOff val="10055434"/>
            <a:satOff val="-51209"/>
            <a:lumOff val="9456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2003315" y="1659303"/>
        <a:ext cx="479294" cy="479294"/>
      </dsp:txXfrm>
    </dsp:sp>
    <dsp:sp modelId="{9D57EEF5-4EBA-4314-9414-8ACD96A11B54}">
      <dsp:nvSpPr>
        <dsp:cNvPr id="0" name=""/>
        <dsp:cNvSpPr/>
      </dsp:nvSpPr>
      <dsp:spPr>
        <a:xfrm rot="13114286">
          <a:off x="2748489" y="1714696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368555" y="1689364"/>
        <a:ext cx="65270" cy="65270"/>
      </dsp:txXfrm>
    </dsp:sp>
    <dsp:sp modelId="{1E58D62C-4F99-4EB8-AAE3-78540AB6B13A}">
      <dsp:nvSpPr>
        <dsp:cNvPr id="0" name=""/>
        <dsp:cNvSpPr/>
      </dsp:nvSpPr>
      <dsp:spPr>
        <a:xfrm>
          <a:off x="2287003" y="764827"/>
          <a:ext cx="677824" cy="677824"/>
        </a:xfrm>
        <a:prstGeom prst="ellipse">
          <a:avLst/>
        </a:prstGeom>
        <a:solidFill>
          <a:schemeClr val="accent5">
            <a:hueOff val="10969564"/>
            <a:satOff val="-55865"/>
            <a:lumOff val="1031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2386268" y="864092"/>
        <a:ext cx="479294" cy="479294"/>
      </dsp:txXfrm>
    </dsp:sp>
    <dsp:sp modelId="{880BDA6D-8CC0-4ECD-B739-2BEDF9D885C7}">
      <dsp:nvSpPr>
        <dsp:cNvPr id="0" name=""/>
        <dsp:cNvSpPr/>
      </dsp:nvSpPr>
      <dsp:spPr>
        <a:xfrm rot="14657143">
          <a:off x="3093519" y="1439544"/>
          <a:ext cx="1305400" cy="14606"/>
        </a:xfrm>
        <a:custGeom>
          <a:avLst/>
          <a:gdLst/>
          <a:ahLst/>
          <a:cxnLst/>
          <a:rect l="0" t="0" r="0" b="0"/>
          <a:pathLst>
            <a:path>
              <a:moveTo>
                <a:pt x="0" y="7303"/>
              </a:moveTo>
              <a:lnTo>
                <a:pt x="1305400" y="730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713584" y="1414212"/>
        <a:ext cx="65270" cy="65270"/>
      </dsp:txXfrm>
    </dsp:sp>
    <dsp:sp modelId="{72B93A5F-A9F1-480A-AC4C-71BAC8C09F6B}">
      <dsp:nvSpPr>
        <dsp:cNvPr id="0" name=""/>
        <dsp:cNvSpPr/>
      </dsp:nvSpPr>
      <dsp:spPr>
        <a:xfrm>
          <a:off x="2977062" y="214523"/>
          <a:ext cx="677824" cy="677824"/>
        </a:xfrm>
        <a:prstGeom prst="ellipse">
          <a:avLst/>
        </a:prstGeom>
        <a:solidFill>
          <a:schemeClr val="accent5">
            <a:hueOff val="11883694"/>
            <a:satOff val="-60520"/>
            <a:lumOff val="1117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3076327" y="313788"/>
        <a:ext cx="479294" cy="479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2#1">
  <dgm:title val=""/>
  <dgm:desc val=""/>
  <dgm:catLst>
    <dgm:cat type="list" pri="6000"/>
    <dgm:cat type="relationship" pri="1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2#2">
  <dgm:title val=""/>
  <dgm:desc val=""/>
  <dgm:catLst>
    <dgm:cat type="list" pri="6000"/>
    <dgm:cat type="relationship" pri="1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BE3F6-3759-4AB1-803C-AC387ADB8BBA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4D66F-0963-41E0-8DB5-8F7AE4DBB9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707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mb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2.wav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z/imghp?hl=cs&amp;tab=i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VY_32_INOVACE_16_04_podstatná jména (vzory rodu ženského)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 E S K Ý  J A Z Y K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6138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Popis prezentace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snímek – řazení podstatných jmen rodu ženského podle vzorů</a:t>
            </a:r>
          </a:p>
          <a:p>
            <a:r>
              <a:rPr lang="cs-CZ" dirty="0" smtClean="0"/>
              <a:t>2. snímek – správné řešení snímku č</a:t>
            </a:r>
            <a:r>
              <a:rPr lang="cs-CZ" dirty="0" smtClean="0"/>
              <a:t>. 1</a:t>
            </a:r>
            <a:endParaRPr lang="cs-CZ" dirty="0" smtClean="0"/>
          </a:p>
          <a:p>
            <a:r>
              <a:rPr lang="cs-CZ" dirty="0" smtClean="0"/>
              <a:t>3. snímek – které podstatné jméno sem nepatří?</a:t>
            </a:r>
          </a:p>
          <a:p>
            <a:r>
              <a:rPr lang="cs-CZ" dirty="0" smtClean="0"/>
              <a:t>4. snímek – správné řešení snímku č</a:t>
            </a:r>
            <a:r>
              <a:rPr lang="cs-CZ" dirty="0" smtClean="0"/>
              <a:t>. 3</a:t>
            </a:r>
            <a:endParaRPr lang="cs-CZ" dirty="0" smtClean="0"/>
          </a:p>
          <a:p>
            <a:r>
              <a:rPr lang="cs-CZ" dirty="0" smtClean="0"/>
              <a:t>5. snímek – podstatná jména rodu ženského – vzor žena</a:t>
            </a:r>
            <a:endParaRPr lang="cs-CZ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CC00"/>
                </a:solidFill>
              </a:rPr>
              <a:t>Přiřaď podstatná jména rodu ženského ke </a:t>
            </a:r>
            <a:r>
              <a:rPr lang="cs-CZ" sz="2800" b="1" dirty="0" smtClean="0">
                <a:solidFill>
                  <a:srgbClr val="FFCC00"/>
                </a:solidFill>
              </a:rPr>
              <a:t>vzorům. </a:t>
            </a:r>
            <a:endParaRPr lang="cs-CZ" sz="2800" b="1" dirty="0">
              <a:solidFill>
                <a:srgbClr val="FFCC00"/>
              </a:solidFill>
            </a:endParaRPr>
          </a:p>
        </p:txBody>
      </p:sp>
      <p:pic>
        <p:nvPicPr>
          <p:cNvPr id="4" name="Zástupný symbol pro obsah 3" descr="ec6167b480_14209248_o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87480" y="1920875"/>
            <a:ext cx="779145" cy="914400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323528" y="1920085"/>
            <a:ext cx="8363272" cy="443484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										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r">
              <a:buNone/>
            </a:pPr>
            <a:endParaRPr lang="cs-CZ" sz="6200" b="1" dirty="0" smtClean="0"/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láska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role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činnost 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radost 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vánočka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useň 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tíseň 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kapsa</a:t>
            </a:r>
          </a:p>
          <a:p>
            <a:pPr algn="r">
              <a:buNone/>
            </a:pPr>
            <a:r>
              <a:rPr lang="cs-CZ" sz="9600" b="1" dirty="0" smtClean="0">
                <a:solidFill>
                  <a:schemeClr val="accent3">
                    <a:lumMod val="75000"/>
                  </a:schemeClr>
                </a:solidFill>
              </a:rPr>
              <a:t>revoluce </a:t>
            </a:r>
            <a:r>
              <a:rPr lang="cs-CZ" sz="9600" b="1" dirty="0" smtClean="0"/>
              <a:t> </a:t>
            </a:r>
          </a:p>
          <a:p>
            <a:pPr>
              <a:buNone/>
            </a:pPr>
            <a:r>
              <a:rPr lang="cs-CZ" dirty="0" smtClean="0"/>
              <a:t>																					</a:t>
            </a:r>
          </a:p>
          <a:p>
            <a:pPr>
              <a:buNone/>
            </a:pPr>
            <a:r>
              <a:rPr lang="cs-CZ" dirty="0" smtClean="0"/>
              <a:t>							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 descr="ROZKVT~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1988840"/>
            <a:ext cx="1000125" cy="1000125"/>
          </a:xfrm>
          <a:prstGeom prst="rect">
            <a:avLst/>
          </a:prstGeom>
        </p:spPr>
      </p:pic>
      <p:pic>
        <p:nvPicPr>
          <p:cNvPr id="6" name="Obrázek 5" descr="12923478602Eogy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1988840"/>
            <a:ext cx="1371600" cy="996696"/>
          </a:xfrm>
          <a:prstGeom prst="rect">
            <a:avLst/>
          </a:prstGeom>
        </p:spPr>
      </p:pic>
      <p:pic>
        <p:nvPicPr>
          <p:cNvPr id="7" name="Obrázek 6" descr="kos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1988840"/>
            <a:ext cx="1175385" cy="1110615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2"/>
                </a:solidFill>
              </a:rPr>
              <a:t>Máš to správně?</a:t>
            </a:r>
            <a:endParaRPr lang="cs-CZ" sz="4000" b="1" dirty="0">
              <a:solidFill>
                <a:schemeClr val="accent2"/>
              </a:solidFill>
            </a:endParaRPr>
          </a:p>
        </p:txBody>
      </p:sp>
      <p:pic>
        <p:nvPicPr>
          <p:cNvPr id="4" name="Zástupný symbol pro obsah 3" descr="ec6167b480_14209248_o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87480" y="1920875"/>
            <a:ext cx="779145" cy="914400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323528" y="1920085"/>
            <a:ext cx="8363272" cy="443484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										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r">
              <a:buNone/>
            </a:pPr>
            <a:endParaRPr lang="cs-CZ" sz="6200" b="1" dirty="0" smtClean="0"/>
          </a:p>
          <a:p>
            <a:pPr algn="r">
              <a:buNone/>
            </a:pPr>
            <a:endParaRPr lang="cs-CZ" sz="6200" b="1" dirty="0" smtClean="0"/>
          </a:p>
          <a:p>
            <a:pPr algn="r">
              <a:buNone/>
            </a:pPr>
            <a:endParaRPr lang="cs-CZ" sz="6200" b="1" dirty="0" smtClean="0"/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láska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role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činnost 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radost 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vánočka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useň 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tíseň 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kapsa</a:t>
            </a:r>
          </a:p>
          <a:p>
            <a:pPr algn="r">
              <a:buNone/>
            </a:pPr>
            <a:r>
              <a:rPr lang="cs-CZ" sz="8000" b="1" dirty="0" smtClean="0">
                <a:solidFill>
                  <a:schemeClr val="accent3">
                    <a:lumMod val="75000"/>
                  </a:schemeClr>
                </a:solidFill>
              </a:rPr>
              <a:t>revoluce  </a:t>
            </a:r>
          </a:p>
          <a:p>
            <a:pPr>
              <a:buNone/>
            </a:pPr>
            <a:r>
              <a:rPr lang="cs-CZ" dirty="0" smtClean="0"/>
              <a:t>																					</a:t>
            </a:r>
          </a:p>
          <a:p>
            <a:pPr>
              <a:buNone/>
            </a:pPr>
            <a:r>
              <a:rPr lang="cs-CZ" dirty="0" smtClean="0"/>
              <a:t>							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 descr="ROZKVT~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1988840"/>
            <a:ext cx="1000125" cy="1000125"/>
          </a:xfrm>
          <a:prstGeom prst="rect">
            <a:avLst/>
          </a:prstGeom>
        </p:spPr>
      </p:pic>
      <p:pic>
        <p:nvPicPr>
          <p:cNvPr id="6" name="Obrázek 5" descr="12923478602Eogy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1988840"/>
            <a:ext cx="1371600" cy="996696"/>
          </a:xfrm>
          <a:prstGeom prst="rect">
            <a:avLst/>
          </a:prstGeom>
        </p:spPr>
      </p:pic>
      <p:pic>
        <p:nvPicPr>
          <p:cNvPr id="7" name="Obrázek 6" descr="kos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1988840"/>
            <a:ext cx="1175385" cy="1110615"/>
          </a:xfrm>
          <a:prstGeom prst="rect">
            <a:avLst/>
          </a:prstGeom>
        </p:spPr>
      </p:pic>
      <p:pic>
        <p:nvPicPr>
          <p:cNvPr id="10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7" cstate="print"/>
          <a:stretch>
            <a:fillRect/>
          </a:stretch>
        </p:blipFill>
        <p:spPr>
          <a:xfrm>
            <a:off x="8028384" y="23488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49769E-6 L -0.80278 -0.0023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17206E-6 L -0.59045 -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8.41813E-7 L -0.16164 0.0032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48844E-6 L -0.16875 0.0113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" y="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18131E-6 L -0.78264 -0.0016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8.51064E-7 L -0.36007 -0.0039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47919E-6 L -0.35885 0.0039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19056E-6 L -0.79878 0.0016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0093 L -0.56007 -0.0009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47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Které podstatné jméno sem </a:t>
            </a:r>
            <a:r>
              <a:rPr lang="cs-CZ" sz="4000" b="1" dirty="0" smtClean="0"/>
              <a:t>nepatří. </a:t>
            </a:r>
            <a:endParaRPr lang="cs-CZ" sz="40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Máš to správně?</a:t>
            </a:r>
            <a:endParaRPr lang="cs-CZ" sz="40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8" cstate="print"/>
          <a:stretch>
            <a:fillRect/>
          </a:stretch>
        </p:blipFill>
        <p:spPr>
          <a:xfrm>
            <a:off x="4499992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6600"/>
                </a:solidFill>
              </a:rPr>
              <a:t>Napiš do prázdných okének co nejvíce podstatných jmen rodu ženského, která se skloňují podle vzoru žena 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772816"/>
            <a:ext cx="8507288" cy="4896544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611560" y="1844824"/>
          <a:ext cx="835292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 fontScale="70000" lnSpcReduction="20000"/>
          </a:bodyPr>
          <a:lstStyle/>
          <a:p>
            <a:endParaRPr lang="cs-CZ" sz="2000" dirty="0" smtClean="0"/>
          </a:p>
          <a:p>
            <a:r>
              <a:rPr lang="cs-CZ" sz="2000" dirty="0" smtClean="0"/>
              <a:t>Microsoft PowerPoint_vložení_klipart_potlesk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Microsoft PowerPoint_vložení_tvary</a:t>
            </a:r>
          </a:p>
          <a:p>
            <a:endParaRPr lang="cs-CZ" sz="2000" dirty="0" smtClean="0"/>
          </a:p>
          <a:p>
            <a:r>
              <a:rPr lang="cs-CZ" sz="2000" dirty="0" smtClean="0"/>
              <a:t>Microsoft PowerPoint_vložení_</a:t>
            </a:r>
            <a:r>
              <a:rPr lang="cs-CZ" sz="2000" dirty="0" err="1" smtClean="0"/>
              <a:t>smartart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google.cz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imghp</a:t>
            </a:r>
            <a:r>
              <a:rPr lang="cs-CZ" sz="2000" dirty="0" smtClean="0">
                <a:hlinkClick r:id="rId2"/>
              </a:rPr>
              <a:t>?</a:t>
            </a:r>
            <a:r>
              <a:rPr lang="cs-CZ" sz="2000" dirty="0" err="1" smtClean="0">
                <a:hlinkClick r:id="rId2"/>
              </a:rPr>
              <a:t>hl</a:t>
            </a:r>
            <a:r>
              <a:rPr lang="cs-CZ" sz="2000" dirty="0" smtClean="0">
                <a:hlinkClick r:id="rId2"/>
              </a:rPr>
              <a:t>=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&amp;</a:t>
            </a:r>
            <a:r>
              <a:rPr lang="cs-CZ" sz="2000" dirty="0" err="1" smtClean="0">
                <a:hlinkClick r:id="rId2"/>
              </a:rPr>
              <a:t>tab</a:t>
            </a:r>
            <a:r>
              <a:rPr lang="cs-CZ" sz="2000" dirty="0" smtClean="0">
                <a:hlinkClick r:id="rId2"/>
              </a:rPr>
              <a:t>=</a:t>
            </a:r>
            <a:r>
              <a:rPr lang="cs-CZ" sz="2000" dirty="0" err="1" smtClean="0">
                <a:hlinkClick r:id="rId2"/>
              </a:rPr>
              <a:t>ii</a:t>
            </a: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5256004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269913" y="4653136"/>
            <a:ext cx="8820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Mgr. Monika Nováková.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840063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2348</TotalTime>
  <Words>184</Words>
  <Application>Microsoft Office PowerPoint</Application>
  <PresentationFormat>Předvádění na obrazovce (4:3)</PresentationFormat>
  <Paragraphs>123</Paragraphs>
  <Slides>8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Popis prezentace </vt:lpstr>
      <vt:lpstr>Přiřaď podstatná jména rodu ženského ke vzorům. </vt:lpstr>
      <vt:lpstr>Máš to správně?</vt:lpstr>
      <vt:lpstr>Které podstatné jméno sem nepatří. </vt:lpstr>
      <vt:lpstr>Máš to správně?</vt:lpstr>
      <vt:lpstr>Napiš do prázdných okének co nejvíce podstatných jmen rodu ženského, která se skloňují podle vzoru žena 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Monika Nováková</dc:creator>
  <cp:lastModifiedBy>Martin Králík</cp:lastModifiedBy>
  <cp:revision>424</cp:revision>
  <dcterms:created xsi:type="dcterms:W3CDTF">2011-09-22T16:20:35Z</dcterms:created>
  <dcterms:modified xsi:type="dcterms:W3CDTF">2012-03-15T05:44:08Z</dcterms:modified>
</cp:coreProperties>
</file>