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Kobzová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VY_32_INOVACE_14_01_20 </a:t>
          </a:r>
          <a:r>
            <a:rPr lang="cs-CZ" sz="1200" baseline="0" dirty="0" smtClean="0"/>
            <a:t>Vnitřní stavba Země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TÉMA</a:t>
          </a:r>
          <a:r>
            <a:rPr lang="cs-CZ" sz="1000" dirty="0" smtClean="0"/>
            <a:t>:  </a:t>
          </a:r>
          <a:r>
            <a:rPr lang="cs-CZ" sz="1400" dirty="0" smtClean="0"/>
            <a:t>Přírodní obraz Země</a:t>
          </a:r>
          <a:endParaRPr lang="cs-CZ" sz="14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85EC075-6A8F-4AB4-834B-B515829114D4}" type="presOf" srcId="{FFA013E9-5C5D-404D-8688-08171EA7A387}" destId="{359A210A-E8C9-4FD6-9BC7-434F4455A6B5}" srcOrd="1" destOrd="0" presId="urn:microsoft.com/office/officeart/2005/8/layout/target3"/>
    <dgm:cxn modelId="{7F9CF4C4-55C8-4527-865E-D3B0D2738213}" type="presOf" srcId="{A4836DAF-3E6B-4198-A089-B3C0D0384F2B}" destId="{36B74B1E-3C18-4C06-BA03-CB2EB266F8FF}" srcOrd="1" destOrd="0" presId="urn:microsoft.com/office/officeart/2005/8/layout/target3"/>
    <dgm:cxn modelId="{38B23AA2-D8E4-4D6A-8E1A-8FFE4E3638C1}" type="presOf" srcId="{FFA013E9-5C5D-404D-8688-08171EA7A387}" destId="{E1DA18CB-4B0A-4D0C-9459-15C4B327891F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7D93CE93-F019-44C7-B892-2F5B91F5F03F}" type="presOf" srcId="{ABD4D77B-BA54-4DFB-A762-4C734220F9AA}" destId="{AAB7E4A6-9D01-402C-9D7A-6D30767F0B58}" srcOrd="0" destOrd="0" presId="urn:microsoft.com/office/officeart/2005/8/layout/target3"/>
    <dgm:cxn modelId="{6DBDD275-8F94-49BB-93BD-A39021BBAE1D}" type="presOf" srcId="{1D895EAB-76A7-41C6-9C6C-7D303AD4C23C}" destId="{347D85BD-7382-4413-9298-D06CC996458A}" srcOrd="0" destOrd="0" presId="urn:microsoft.com/office/officeart/2005/8/layout/target3"/>
    <dgm:cxn modelId="{248EF32F-DA72-40C3-AF2A-86AD4E5C2DA8}" type="presOf" srcId="{A4836DAF-3E6B-4198-A089-B3C0D0384F2B}" destId="{4F0AD45D-7E6A-4C4A-90DF-90E27C4B175D}" srcOrd="0" destOrd="0" presId="urn:microsoft.com/office/officeart/2005/8/layout/target3"/>
    <dgm:cxn modelId="{20E2491C-B131-427C-AAB9-C6E213E6E784}" type="presOf" srcId="{D9242A4C-F33A-42E2-BFA4-EC80805DCD32}" destId="{5A434D34-FA65-40B0-A4CE-3A1E2B14A215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36098375-0C54-4C8F-BBC3-6ED51CB4B690}" type="presOf" srcId="{D9242A4C-F33A-42E2-BFA4-EC80805DCD32}" destId="{7DDB6D97-C311-42E1-B77C-B194BAE75773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F47BA9EB-C3BC-42DA-BF16-71673A563F7E}" type="presOf" srcId="{DAAD5A11-3EBC-47AE-AB1C-4F1B938732A7}" destId="{2D933DCE-BBEA-46A5-98BC-CA41A7DBB761}" srcOrd="0" destOrd="0" presId="urn:microsoft.com/office/officeart/2005/8/layout/target3"/>
    <dgm:cxn modelId="{CE67CEDC-DD47-49C5-AD84-CB05191FFAEF}" type="presOf" srcId="{ABD4D77B-BA54-4DFB-A762-4C734220F9AA}" destId="{A6703DA5-6D74-4C8B-9C82-31DC93531BC2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6F38CED4-FF73-4F00-932B-0BB3335B825D}" type="presOf" srcId="{1D895EAB-76A7-41C6-9C6C-7D303AD4C23C}" destId="{94413E88-B296-45A5-9057-6B5765B63A8F}" srcOrd="1" destOrd="0" presId="urn:microsoft.com/office/officeart/2005/8/layout/target3"/>
    <dgm:cxn modelId="{959EF27F-9C54-401F-B9C3-C63C063A085C}" type="presParOf" srcId="{2D933DCE-BBEA-46A5-98BC-CA41A7DBB761}" destId="{D3A73299-62A4-4767-8E25-C16133A0B902}" srcOrd="0" destOrd="0" presId="urn:microsoft.com/office/officeart/2005/8/layout/target3"/>
    <dgm:cxn modelId="{57B856AD-FD57-4574-8C58-AEDE45FF1347}" type="presParOf" srcId="{2D933DCE-BBEA-46A5-98BC-CA41A7DBB761}" destId="{EE30B2AF-DDC9-42DB-9092-5595C6257A57}" srcOrd="1" destOrd="0" presId="urn:microsoft.com/office/officeart/2005/8/layout/target3"/>
    <dgm:cxn modelId="{75FF337D-565A-4E6F-8769-9452787A0FDA}" type="presParOf" srcId="{2D933DCE-BBEA-46A5-98BC-CA41A7DBB761}" destId="{E1DA18CB-4B0A-4D0C-9459-15C4B327891F}" srcOrd="2" destOrd="0" presId="urn:microsoft.com/office/officeart/2005/8/layout/target3"/>
    <dgm:cxn modelId="{4E389499-B700-4B0D-B3E6-C53A72AD28D8}" type="presParOf" srcId="{2D933DCE-BBEA-46A5-98BC-CA41A7DBB761}" destId="{29996EEB-8589-4AED-9C98-E2204A026234}" srcOrd="3" destOrd="0" presId="urn:microsoft.com/office/officeart/2005/8/layout/target3"/>
    <dgm:cxn modelId="{1067D8B1-E687-4D62-B5AB-6E1E9A39D773}" type="presParOf" srcId="{2D933DCE-BBEA-46A5-98BC-CA41A7DBB761}" destId="{056AE7B2-579D-40D1-A57C-4E33BFED76BE}" srcOrd="4" destOrd="0" presId="urn:microsoft.com/office/officeart/2005/8/layout/target3"/>
    <dgm:cxn modelId="{83768D2E-A65C-49C2-9D89-FE06E0780595}" type="presParOf" srcId="{2D933DCE-BBEA-46A5-98BC-CA41A7DBB761}" destId="{4F0AD45D-7E6A-4C4A-90DF-90E27C4B175D}" srcOrd="5" destOrd="0" presId="urn:microsoft.com/office/officeart/2005/8/layout/target3"/>
    <dgm:cxn modelId="{721F80B2-13E5-439D-BF10-4855EAD2CD95}" type="presParOf" srcId="{2D933DCE-BBEA-46A5-98BC-CA41A7DBB761}" destId="{1804A346-BBD3-438B-AE0F-7BEBB1E2AF96}" srcOrd="6" destOrd="0" presId="urn:microsoft.com/office/officeart/2005/8/layout/target3"/>
    <dgm:cxn modelId="{065E16F5-E48C-4206-88A7-82EA42FE9D0C}" type="presParOf" srcId="{2D933DCE-BBEA-46A5-98BC-CA41A7DBB761}" destId="{60CB9877-708D-4C64-AA73-CFD3F3076BC2}" srcOrd="7" destOrd="0" presId="urn:microsoft.com/office/officeart/2005/8/layout/target3"/>
    <dgm:cxn modelId="{4F254A8C-8262-4117-AEA0-C77A3924090C}" type="presParOf" srcId="{2D933DCE-BBEA-46A5-98BC-CA41A7DBB761}" destId="{347D85BD-7382-4413-9298-D06CC996458A}" srcOrd="8" destOrd="0" presId="urn:microsoft.com/office/officeart/2005/8/layout/target3"/>
    <dgm:cxn modelId="{B31843C6-9F39-4A01-B91A-C2A1F008EE5D}" type="presParOf" srcId="{2D933DCE-BBEA-46A5-98BC-CA41A7DBB761}" destId="{C4DD5B9C-4D9E-449D-A063-107A759DF3D1}" srcOrd="9" destOrd="0" presId="urn:microsoft.com/office/officeart/2005/8/layout/target3"/>
    <dgm:cxn modelId="{AB518272-4113-4A56-B944-77C21FF14A77}" type="presParOf" srcId="{2D933DCE-BBEA-46A5-98BC-CA41A7DBB761}" destId="{CD515E15-5457-47F2-8109-A2A59D66C930}" srcOrd="10" destOrd="0" presId="urn:microsoft.com/office/officeart/2005/8/layout/target3"/>
    <dgm:cxn modelId="{90FA8B1B-0544-4655-B08D-16F4476E8719}" type="presParOf" srcId="{2D933DCE-BBEA-46A5-98BC-CA41A7DBB761}" destId="{7DDB6D97-C311-42E1-B77C-B194BAE75773}" srcOrd="11" destOrd="0" presId="urn:microsoft.com/office/officeart/2005/8/layout/target3"/>
    <dgm:cxn modelId="{9606288B-56C3-48C3-80C4-885548B7DB9B}" type="presParOf" srcId="{2D933DCE-BBEA-46A5-98BC-CA41A7DBB761}" destId="{DE2B4424-17B1-4404-A13F-04051C43B79D}" srcOrd="12" destOrd="0" presId="urn:microsoft.com/office/officeart/2005/8/layout/target3"/>
    <dgm:cxn modelId="{EE6CE9A8-7A03-4BDA-A96F-C2C739841955}" type="presParOf" srcId="{2D933DCE-BBEA-46A5-98BC-CA41A7DBB761}" destId="{555607BD-8A1D-4EBB-825A-8C74A1FB0FFC}" srcOrd="13" destOrd="0" presId="urn:microsoft.com/office/officeart/2005/8/layout/target3"/>
    <dgm:cxn modelId="{D9B6D3BC-115A-4C24-98FD-F4EC2EC0226E}" type="presParOf" srcId="{2D933DCE-BBEA-46A5-98BC-CA41A7DBB761}" destId="{AAB7E4A6-9D01-402C-9D7A-6D30767F0B58}" srcOrd="14" destOrd="0" presId="urn:microsoft.com/office/officeart/2005/8/layout/target3"/>
    <dgm:cxn modelId="{905AD78E-8EBD-468C-BABB-488F3DEC4E64}" type="presParOf" srcId="{2D933DCE-BBEA-46A5-98BC-CA41A7DBB761}" destId="{359A210A-E8C9-4FD6-9BC7-434F4455A6B5}" srcOrd="15" destOrd="0" presId="urn:microsoft.com/office/officeart/2005/8/layout/target3"/>
    <dgm:cxn modelId="{0097DE37-6EC0-4253-9E67-8A256F47F670}" type="presParOf" srcId="{2D933DCE-BBEA-46A5-98BC-CA41A7DBB761}" destId="{36B74B1E-3C18-4C06-BA03-CB2EB266F8FF}" srcOrd="16" destOrd="0" presId="urn:microsoft.com/office/officeart/2005/8/layout/target3"/>
    <dgm:cxn modelId="{0CDE3A03-0669-45A6-A703-FE26FF38C50D}" type="presParOf" srcId="{2D933DCE-BBEA-46A5-98BC-CA41A7DBB761}" destId="{94413E88-B296-45A5-9057-6B5765B63A8F}" srcOrd="17" destOrd="0" presId="urn:microsoft.com/office/officeart/2005/8/layout/target3"/>
    <dgm:cxn modelId="{2E207B66-5C68-4642-865C-ACEE8812BDCD}" type="presParOf" srcId="{2D933DCE-BBEA-46A5-98BC-CA41A7DBB761}" destId="{5A434D34-FA65-40B0-A4CE-3A1E2B14A215}" srcOrd="18" destOrd="0" presId="urn:microsoft.com/office/officeart/2005/8/layout/target3"/>
    <dgm:cxn modelId="{6A0DFB86-95D4-4C96-9D43-95572B0EE3A8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786082" cy="278608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393041" y="0"/>
          <a:ext cx="6750891" cy="27860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393041" y="0"/>
        <a:ext cx="6750891" cy="445773"/>
      </dsp:txXfrm>
    </dsp:sp>
    <dsp:sp modelId="{056AE7B2-579D-40D1-A57C-4E33BFED76BE}">
      <dsp:nvSpPr>
        <dsp:cNvPr id="0" name=""/>
        <dsp:cNvSpPr/>
      </dsp:nvSpPr>
      <dsp:spPr>
        <a:xfrm>
          <a:off x="292538" y="445773"/>
          <a:ext cx="2201004" cy="22010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393041" y="445773"/>
          <a:ext cx="6750891" cy="2201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Ladislava Kobzová </a:t>
          </a:r>
          <a:endParaRPr lang="cs-CZ" sz="1200" kern="1200" dirty="0"/>
        </a:p>
      </dsp:txBody>
      <dsp:txXfrm>
        <a:off x="1393041" y="445773"/>
        <a:ext cx="6750891" cy="445773"/>
      </dsp:txXfrm>
    </dsp:sp>
    <dsp:sp modelId="{60CB9877-708D-4C64-AA73-CFD3F3076BC2}">
      <dsp:nvSpPr>
        <dsp:cNvPr id="0" name=""/>
        <dsp:cNvSpPr/>
      </dsp:nvSpPr>
      <dsp:spPr>
        <a:xfrm>
          <a:off x="585077" y="891546"/>
          <a:ext cx="1615927" cy="161592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393041" y="891546"/>
          <a:ext cx="6750891" cy="1615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VY_32_INOVACE_14_01_20 </a:t>
          </a:r>
          <a:r>
            <a:rPr lang="cs-CZ" sz="1200" kern="1200" baseline="0" dirty="0" smtClean="0"/>
            <a:t>Vnitřní stavba Země</a:t>
          </a:r>
          <a:endParaRPr lang="cs-CZ" sz="1200" kern="1200" dirty="0"/>
        </a:p>
      </dsp:txBody>
      <dsp:txXfrm>
        <a:off x="1393041" y="891546"/>
        <a:ext cx="6750891" cy="445773"/>
      </dsp:txXfrm>
    </dsp:sp>
    <dsp:sp modelId="{CD515E15-5457-47F2-8109-A2A59D66C930}">
      <dsp:nvSpPr>
        <dsp:cNvPr id="0" name=""/>
        <dsp:cNvSpPr/>
      </dsp:nvSpPr>
      <dsp:spPr>
        <a:xfrm>
          <a:off x="877615" y="1337319"/>
          <a:ext cx="1030850" cy="103085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390813" y="1293539"/>
          <a:ext cx="6750891" cy="1030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</a:t>
          </a:r>
          <a:r>
            <a:rPr lang="cs-CZ" sz="1000" kern="1200" dirty="0" smtClean="0"/>
            <a:t>:  </a:t>
          </a:r>
          <a:r>
            <a:rPr lang="cs-CZ" sz="1400" kern="1200" dirty="0" smtClean="0"/>
            <a:t>Přírodní obraz Země</a:t>
          </a:r>
          <a:endParaRPr lang="cs-CZ" sz="1400" kern="1200" dirty="0"/>
        </a:p>
      </dsp:txBody>
      <dsp:txXfrm>
        <a:off x="1390813" y="1293539"/>
        <a:ext cx="6750891" cy="445773"/>
      </dsp:txXfrm>
    </dsp:sp>
    <dsp:sp modelId="{555607BD-8A1D-4EBB-825A-8C74A1FB0FFC}">
      <dsp:nvSpPr>
        <dsp:cNvPr id="0" name=""/>
        <dsp:cNvSpPr/>
      </dsp:nvSpPr>
      <dsp:spPr>
        <a:xfrm>
          <a:off x="1170154" y="1783092"/>
          <a:ext cx="445773" cy="4457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1376568" y="1778768"/>
          <a:ext cx="6750891" cy="4457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1376568" y="1778768"/>
        <a:ext cx="6750891" cy="445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A0CF5B-3AD2-4A89-BEED-FC6B5907477C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31534B-566B-4652-B3C6-27BCC41431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6248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C319E68-A914-4476-9BA5-983E33840B0D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B7CE2F1-B41C-4056-82FE-FDBCBF092B45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C319E68-A914-4476-9BA5-983E33840B0D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4.6.2013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B7CE2F1-B41C-4056-82FE-FDBCBF092B45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97327645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01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txBody>
          <a:bodyPr/>
          <a:lstStyle/>
          <a:p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844824"/>
            <a:ext cx="6777317" cy="3987805"/>
          </a:xfrm>
        </p:spPr>
        <p:txBody>
          <a:bodyPr/>
          <a:lstStyle/>
          <a:p>
            <a:r>
              <a:rPr lang="cs-CZ" dirty="0" smtClean="0"/>
              <a:t>Materiál slouží k pochopení a ucelení učiva </a:t>
            </a:r>
            <a:r>
              <a:rPr lang="cs-CZ" b="1" dirty="0" smtClean="0"/>
              <a:t>vnitřní stavby Země. </a:t>
            </a:r>
          </a:p>
          <a:p>
            <a:r>
              <a:rPr lang="cs-CZ" dirty="0" err="1" smtClean="0"/>
              <a:t>Slide</a:t>
            </a:r>
            <a:r>
              <a:rPr lang="cs-CZ" dirty="0" smtClean="0"/>
              <a:t> 3 – 4  – motivační rozhovor</a:t>
            </a:r>
          </a:p>
          <a:p>
            <a:r>
              <a:rPr lang="cs-CZ" dirty="0" err="1" smtClean="0"/>
              <a:t>Slide</a:t>
            </a:r>
            <a:r>
              <a:rPr lang="cs-CZ" dirty="0" smtClean="0"/>
              <a:t> 5 – přirovnání vajíčka k Zemi</a:t>
            </a:r>
          </a:p>
          <a:p>
            <a:r>
              <a:rPr lang="cs-CZ" dirty="0" err="1" smtClean="0"/>
              <a:t>Slide</a:t>
            </a:r>
            <a:r>
              <a:rPr lang="cs-CZ" dirty="0" smtClean="0"/>
              <a:t> 6 – 8 – teorie</a:t>
            </a:r>
          </a:p>
          <a:p>
            <a:r>
              <a:rPr lang="cs-CZ" dirty="0" err="1" smtClean="0"/>
              <a:t>Slide</a:t>
            </a:r>
            <a:r>
              <a:rPr lang="cs-CZ" dirty="0" smtClean="0"/>
              <a:t> 9 – 10 – práce s atlasem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2951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Stavba Země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060848"/>
            <a:ext cx="6777317" cy="4320480"/>
          </a:xfrm>
        </p:spPr>
        <p:txBody>
          <a:bodyPr/>
          <a:lstStyle/>
          <a:p>
            <a:pPr algn="ctr"/>
            <a:endParaRPr lang="cs-CZ" b="1" dirty="0" smtClean="0"/>
          </a:p>
          <a:p>
            <a:pPr algn="ctr"/>
            <a:endParaRPr lang="cs-CZ" b="1" dirty="0"/>
          </a:p>
          <a:p>
            <a:pPr algn="ctr"/>
            <a:r>
              <a:rPr lang="cs-CZ" b="1" dirty="0" smtClean="0"/>
              <a:t>Jak vzniká zemětřesení?</a:t>
            </a:r>
          </a:p>
          <a:p>
            <a:pPr algn="ctr"/>
            <a:r>
              <a:rPr lang="cs-CZ" b="1" dirty="0" smtClean="0"/>
              <a:t>Proč vybuchují sopky?</a:t>
            </a:r>
          </a:p>
          <a:p>
            <a:pPr algn="ctr"/>
            <a:r>
              <a:rPr lang="cs-CZ" b="1" dirty="0" smtClean="0"/>
              <a:t>Proč vzniká vlna „tsunami“?</a:t>
            </a:r>
          </a:p>
        </p:txBody>
      </p:sp>
    </p:spTree>
    <p:extLst>
      <p:ext uri="{BB962C8B-B14F-4D97-AF65-F5344CB8AC3E}">
        <p14:creationId xmlns:p14="http://schemas.microsoft.com/office/powerpoint/2010/main" val="3533212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Vnitřní stavba Země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b="1" dirty="0" smtClean="0"/>
          </a:p>
          <a:p>
            <a:pPr algn="ctr"/>
            <a:r>
              <a:rPr lang="cs-CZ" b="1" u="sng" dirty="0" smtClean="0"/>
              <a:t>Představ si uvařené vajíčko….</a:t>
            </a:r>
            <a:r>
              <a:rPr lang="cs-CZ" b="1" u="sng" dirty="0" smtClean="0">
                <a:sym typeface="Wingdings" pitchFamily="2" charset="2"/>
              </a:rPr>
              <a:t> </a:t>
            </a:r>
          </a:p>
          <a:p>
            <a:pPr algn="ctr"/>
            <a:r>
              <a:rPr lang="cs-CZ" b="1" i="1" dirty="0" smtClean="0">
                <a:sym typeface="Wingdings" pitchFamily="2" charset="2"/>
              </a:rPr>
              <a:t>Kolik má vajíčko vrstev?</a:t>
            </a:r>
          </a:p>
          <a:p>
            <a:pPr algn="ctr"/>
            <a:r>
              <a:rPr lang="cs-CZ" b="1" i="1" dirty="0" smtClean="0">
                <a:sym typeface="Wingdings" pitchFamily="2" charset="2"/>
              </a:rPr>
              <a:t>Která vrstva se může rozlámat?</a:t>
            </a:r>
          </a:p>
          <a:p>
            <a:pPr algn="ctr"/>
            <a:r>
              <a:rPr lang="cs-CZ" b="1" i="1" dirty="0" smtClean="0">
                <a:sym typeface="Wingdings" pitchFamily="2" charset="2"/>
              </a:rPr>
              <a:t>Která vrstva je nejpevnější?</a:t>
            </a:r>
          </a:p>
          <a:p>
            <a:pPr algn="ctr"/>
            <a:r>
              <a:rPr lang="cs-CZ" b="1" i="1" dirty="0" smtClean="0">
                <a:sym typeface="Wingdings" pitchFamily="2" charset="2"/>
              </a:rPr>
              <a:t>Která vrstva má rosolovitý charakter?</a:t>
            </a:r>
          </a:p>
        </p:txBody>
      </p:sp>
    </p:spTree>
    <p:extLst>
      <p:ext uri="{BB962C8B-B14F-4D97-AF65-F5344CB8AC3E}">
        <p14:creationId xmlns:p14="http://schemas.microsoft.com/office/powerpoint/2010/main" val="4001487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Vnitřní stavba Země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Skořápka – zemská kůra</a:t>
            </a:r>
          </a:p>
          <a:p>
            <a:pPr algn="ctr"/>
            <a:r>
              <a:rPr lang="cs-CZ" b="1" dirty="0" smtClean="0"/>
              <a:t>Bílek  – zemský plášť</a:t>
            </a:r>
          </a:p>
          <a:p>
            <a:pPr algn="ctr"/>
            <a:r>
              <a:rPr lang="cs-CZ" b="1" dirty="0" smtClean="0"/>
              <a:t>Žloutek – zemské jádro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853563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Vnitřní stavba Země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23652"/>
            <a:ext cx="8064896" cy="3508977"/>
          </a:xfrm>
        </p:spPr>
        <p:txBody>
          <a:bodyPr/>
          <a:lstStyle/>
          <a:p>
            <a:r>
              <a:rPr lang="cs-CZ" b="1" u="sng" dirty="0" smtClean="0"/>
              <a:t>ZEMSKÁ KŮRA – 0 – 100 km</a:t>
            </a:r>
          </a:p>
          <a:p>
            <a:r>
              <a:rPr lang="cs-CZ" b="1" dirty="0" smtClean="0"/>
              <a:t>Není stejně silná – pod oceány 6 km, pod pevninami 40 km</a:t>
            </a:r>
            <a:r>
              <a:rPr lang="cs-CZ" dirty="0" smtClean="0"/>
              <a:t>. </a:t>
            </a:r>
          </a:p>
          <a:p>
            <a:r>
              <a:rPr lang="cs-CZ" b="1" dirty="0" smtClean="0"/>
              <a:t>Nejvyšší tloušťka je pod vysokými pohořími. </a:t>
            </a:r>
          </a:p>
          <a:p>
            <a:r>
              <a:rPr lang="cs-CZ" b="1" dirty="0" smtClean="0"/>
              <a:t>Tvořena horninami podobné horninám na povrchu Země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142242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Vnitřní stavba Země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323652"/>
            <a:ext cx="7776864" cy="3508977"/>
          </a:xfrm>
        </p:spPr>
        <p:txBody>
          <a:bodyPr>
            <a:normAutofit lnSpcReduction="10000"/>
          </a:bodyPr>
          <a:lstStyle/>
          <a:p>
            <a:r>
              <a:rPr lang="cs-CZ" b="1" u="sng" dirty="0" smtClean="0"/>
              <a:t>ZEMSKÝ PLÁŠŤ – 2 900 km </a:t>
            </a:r>
          </a:p>
          <a:p>
            <a:pPr lvl="1"/>
            <a:r>
              <a:rPr lang="cs-CZ" b="1" dirty="0" smtClean="0"/>
              <a:t>1) pevný  jako zemská kůra</a:t>
            </a:r>
          </a:p>
          <a:p>
            <a:pPr lvl="1"/>
            <a:r>
              <a:rPr lang="cs-CZ" b="1" dirty="0" smtClean="0"/>
              <a:t>2) polotekutý </a:t>
            </a:r>
          </a:p>
          <a:p>
            <a:pPr lvl="1"/>
            <a:endParaRPr lang="cs-CZ" dirty="0"/>
          </a:p>
          <a:p>
            <a:pPr marL="365760" lvl="1" indent="0">
              <a:buNone/>
            </a:pPr>
            <a:r>
              <a:rPr lang="cs-CZ" sz="2400" b="1" dirty="0" smtClean="0"/>
              <a:t>Zemská kůra + tuhá část zemského pláště =</a:t>
            </a:r>
          </a:p>
          <a:p>
            <a:pPr marL="365760" lvl="1" indent="0">
              <a:buNone/>
            </a:pPr>
            <a:r>
              <a:rPr lang="cs-CZ" sz="2400" b="1" dirty="0"/>
              <a:t>	</a:t>
            </a:r>
            <a:r>
              <a:rPr lang="cs-CZ" sz="2400" b="1" dirty="0" smtClean="0"/>
              <a:t>		LITOSFÉRA </a:t>
            </a:r>
          </a:p>
          <a:p>
            <a:pPr marL="365760" lvl="1" indent="0">
              <a:buNone/>
            </a:pPr>
            <a:r>
              <a:rPr lang="cs-CZ" b="1" dirty="0" smtClean="0"/>
              <a:t>Tato pevná část je POPRASKANÁ – </a:t>
            </a:r>
            <a:r>
              <a:rPr lang="cs-CZ" b="1" i="1" dirty="0" smtClean="0"/>
              <a:t>LITOSFÉRICKÉ DESKY</a:t>
            </a:r>
            <a:r>
              <a:rPr lang="cs-CZ" b="1" dirty="0" smtClean="0"/>
              <a:t> – leží na polotekuté spodní části zemského pláště. </a:t>
            </a:r>
          </a:p>
        </p:txBody>
      </p:sp>
    </p:spTree>
    <p:extLst>
      <p:ext uri="{BB962C8B-B14F-4D97-AF65-F5344CB8AC3E}">
        <p14:creationId xmlns:p14="http://schemas.microsoft.com/office/powerpoint/2010/main" val="2830099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Vnitřní stavba Země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ZEMSKÉ JÁDRO – 6 378 km</a:t>
            </a:r>
          </a:p>
          <a:p>
            <a:pPr lvl="1"/>
            <a:r>
              <a:rPr lang="cs-CZ" b="1" dirty="0" smtClean="0"/>
              <a:t>1) vnější jádro – polotekuté – 5 100 km</a:t>
            </a:r>
          </a:p>
          <a:p>
            <a:pPr lvl="1"/>
            <a:r>
              <a:rPr lang="cs-CZ" b="1" dirty="0" smtClean="0"/>
              <a:t>2) vnitřní jádro – tuhé – obsahuje kovy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930375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Litosférické desky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 atlasu vypiš litosférické desky světa:</a:t>
            </a:r>
          </a:p>
          <a:p>
            <a:r>
              <a:rPr lang="cs-CZ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65020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Litosférické desky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Kde na světě je nejvíce sopek? Pracuj s atlasem.</a:t>
            </a:r>
          </a:p>
          <a:p>
            <a:r>
              <a:rPr lang="cs-CZ" dirty="0" smtClean="0"/>
              <a:t>___________________________________________________________________________________________________________________________</a:t>
            </a:r>
          </a:p>
          <a:p>
            <a:r>
              <a:rPr lang="cs-CZ" dirty="0" smtClean="0"/>
              <a:t>Proč právě tam?</a:t>
            </a:r>
          </a:p>
          <a:p>
            <a:r>
              <a:rPr lang="cs-CZ" dirty="0" smtClean="0"/>
              <a:t>___________________________________________________________________________________________________________________________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46963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Zdroj: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Červený P., Dokoupil J., Kopp J., Matušková A., Mentlík P., 2003, Zeměpis 6 učebnice pro základní školy a víceletá gymnázia, Fraus.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24404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42</TotalTime>
  <Words>315</Words>
  <Application>Microsoft Office PowerPoint</Application>
  <PresentationFormat>Předvádění na obrazovce (4:3)</PresentationFormat>
  <Paragraphs>58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Austin</vt:lpstr>
      <vt:lpstr>Prezentace aplikace PowerPoint</vt:lpstr>
      <vt:lpstr>Anotace</vt:lpstr>
      <vt:lpstr>Stavba Země </vt:lpstr>
      <vt:lpstr>Vnitřní stavba Země</vt:lpstr>
      <vt:lpstr>Vnitřní stavba Země</vt:lpstr>
      <vt:lpstr>Vnitřní stavba Země </vt:lpstr>
      <vt:lpstr>Vnitřní stavba Země </vt:lpstr>
      <vt:lpstr>Vnitřní stavba Země </vt:lpstr>
      <vt:lpstr>Litosférické desky</vt:lpstr>
      <vt:lpstr>Litosférické desky</vt:lpstr>
      <vt:lpstr>Zdroj: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8</cp:revision>
  <dcterms:created xsi:type="dcterms:W3CDTF">2012-09-18T10:46:29Z</dcterms:created>
  <dcterms:modified xsi:type="dcterms:W3CDTF">2013-06-04T10:41:05Z</dcterms:modified>
</cp:coreProperties>
</file>