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VY_32_INOVACE_14_02_20 </a:t>
          </a:r>
          <a:r>
            <a:rPr lang="cs-CZ" sz="1200" baseline="0" dirty="0" smtClean="0"/>
            <a:t>Vznik pohoří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94E049E-2E11-4AED-B2DD-20F1E1839D73}" type="presOf" srcId="{D9242A4C-F33A-42E2-BFA4-EC80805DCD32}" destId="{7DDB6D97-C311-42E1-B77C-B194BAE75773}" srcOrd="0" destOrd="0" presId="urn:microsoft.com/office/officeart/2005/8/layout/target3"/>
    <dgm:cxn modelId="{7DFBCB42-8508-4136-B514-E83160994591}" type="presOf" srcId="{FFA013E9-5C5D-404D-8688-08171EA7A387}" destId="{359A210A-E8C9-4FD6-9BC7-434F4455A6B5}" srcOrd="1" destOrd="0" presId="urn:microsoft.com/office/officeart/2005/8/layout/target3"/>
    <dgm:cxn modelId="{9CE3D2FB-B6EF-4794-B70E-1D6B6A30D949}" type="presOf" srcId="{1D895EAB-76A7-41C6-9C6C-7D303AD4C23C}" destId="{347D85BD-7382-4413-9298-D06CC996458A}" srcOrd="0" destOrd="0" presId="urn:microsoft.com/office/officeart/2005/8/layout/target3"/>
    <dgm:cxn modelId="{1C933B60-C4F5-4E43-8EF2-D844980CA650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1E24E57-72E2-42FF-997C-F99F8B9E019E}" type="presOf" srcId="{DAAD5A11-3EBC-47AE-AB1C-4F1B938732A7}" destId="{2D933DCE-BBEA-46A5-98BC-CA41A7DBB761}" srcOrd="0" destOrd="0" presId="urn:microsoft.com/office/officeart/2005/8/layout/target3"/>
    <dgm:cxn modelId="{5A0FE90A-16F9-4CCB-B21C-779E86B76C23}" type="presOf" srcId="{A4836DAF-3E6B-4198-A089-B3C0D0384F2B}" destId="{36B74B1E-3C18-4C06-BA03-CB2EB266F8FF}" srcOrd="1" destOrd="0" presId="urn:microsoft.com/office/officeart/2005/8/layout/target3"/>
    <dgm:cxn modelId="{940DB362-0B15-45E3-B63A-D5441AED9866}" type="presOf" srcId="{FFA013E9-5C5D-404D-8688-08171EA7A387}" destId="{E1DA18CB-4B0A-4D0C-9459-15C4B327891F}" srcOrd="0" destOrd="0" presId="urn:microsoft.com/office/officeart/2005/8/layout/target3"/>
    <dgm:cxn modelId="{65FC4444-AC64-4E00-95D8-005A73137B1C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00FC7BBC-B8A9-4D80-B8BD-B2BD55DC69E4}" type="presOf" srcId="{ABD4D77B-BA54-4DFB-A762-4C734220F9AA}" destId="{A6703DA5-6D74-4C8B-9C82-31DC93531BC2}" srcOrd="1" destOrd="0" presId="urn:microsoft.com/office/officeart/2005/8/layout/target3"/>
    <dgm:cxn modelId="{242D5B24-39E5-4C0E-8946-1A57B19B4E1E}" type="presOf" srcId="{D9242A4C-F33A-42E2-BFA4-EC80805DCD32}" destId="{5A434D34-FA65-40B0-A4CE-3A1E2B14A215}" srcOrd="1" destOrd="0" presId="urn:microsoft.com/office/officeart/2005/8/layout/target3"/>
    <dgm:cxn modelId="{A6026B12-2B04-4E1F-8115-6EA7434628E2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DA18205-F2A4-4AEA-8600-6238A57BFCDC}" type="presParOf" srcId="{2D933DCE-BBEA-46A5-98BC-CA41A7DBB761}" destId="{D3A73299-62A4-4767-8E25-C16133A0B902}" srcOrd="0" destOrd="0" presId="urn:microsoft.com/office/officeart/2005/8/layout/target3"/>
    <dgm:cxn modelId="{E3653366-E2EC-4385-90A0-DE72AE390026}" type="presParOf" srcId="{2D933DCE-BBEA-46A5-98BC-CA41A7DBB761}" destId="{EE30B2AF-DDC9-42DB-9092-5595C6257A57}" srcOrd="1" destOrd="0" presId="urn:microsoft.com/office/officeart/2005/8/layout/target3"/>
    <dgm:cxn modelId="{771E70BB-4249-4EAE-AE8B-B33AE9F9D827}" type="presParOf" srcId="{2D933DCE-BBEA-46A5-98BC-CA41A7DBB761}" destId="{E1DA18CB-4B0A-4D0C-9459-15C4B327891F}" srcOrd="2" destOrd="0" presId="urn:microsoft.com/office/officeart/2005/8/layout/target3"/>
    <dgm:cxn modelId="{4185446E-F096-4308-9A71-C2430E18245F}" type="presParOf" srcId="{2D933DCE-BBEA-46A5-98BC-CA41A7DBB761}" destId="{29996EEB-8589-4AED-9C98-E2204A026234}" srcOrd="3" destOrd="0" presId="urn:microsoft.com/office/officeart/2005/8/layout/target3"/>
    <dgm:cxn modelId="{07598E8D-E041-4737-BFD5-879A0D9568CA}" type="presParOf" srcId="{2D933DCE-BBEA-46A5-98BC-CA41A7DBB761}" destId="{056AE7B2-579D-40D1-A57C-4E33BFED76BE}" srcOrd="4" destOrd="0" presId="urn:microsoft.com/office/officeart/2005/8/layout/target3"/>
    <dgm:cxn modelId="{F0B58FFE-613F-49ED-B979-C2377D95FE91}" type="presParOf" srcId="{2D933DCE-BBEA-46A5-98BC-CA41A7DBB761}" destId="{4F0AD45D-7E6A-4C4A-90DF-90E27C4B175D}" srcOrd="5" destOrd="0" presId="urn:microsoft.com/office/officeart/2005/8/layout/target3"/>
    <dgm:cxn modelId="{6F94FCD8-DA85-450E-9BFA-72CA1FE520E2}" type="presParOf" srcId="{2D933DCE-BBEA-46A5-98BC-CA41A7DBB761}" destId="{1804A346-BBD3-438B-AE0F-7BEBB1E2AF96}" srcOrd="6" destOrd="0" presId="urn:microsoft.com/office/officeart/2005/8/layout/target3"/>
    <dgm:cxn modelId="{888C65AF-0591-4F85-AAB1-1BBC14D85A76}" type="presParOf" srcId="{2D933DCE-BBEA-46A5-98BC-CA41A7DBB761}" destId="{60CB9877-708D-4C64-AA73-CFD3F3076BC2}" srcOrd="7" destOrd="0" presId="urn:microsoft.com/office/officeart/2005/8/layout/target3"/>
    <dgm:cxn modelId="{1D439883-F4C0-432C-BB03-BB9635FACFC6}" type="presParOf" srcId="{2D933DCE-BBEA-46A5-98BC-CA41A7DBB761}" destId="{347D85BD-7382-4413-9298-D06CC996458A}" srcOrd="8" destOrd="0" presId="urn:microsoft.com/office/officeart/2005/8/layout/target3"/>
    <dgm:cxn modelId="{4854BD9D-50AE-4D79-BF0C-E4DEB182562F}" type="presParOf" srcId="{2D933DCE-BBEA-46A5-98BC-CA41A7DBB761}" destId="{C4DD5B9C-4D9E-449D-A063-107A759DF3D1}" srcOrd="9" destOrd="0" presId="urn:microsoft.com/office/officeart/2005/8/layout/target3"/>
    <dgm:cxn modelId="{5E16764D-6604-44E3-BB7E-023E7B0A8D13}" type="presParOf" srcId="{2D933DCE-BBEA-46A5-98BC-CA41A7DBB761}" destId="{CD515E15-5457-47F2-8109-A2A59D66C930}" srcOrd="10" destOrd="0" presId="urn:microsoft.com/office/officeart/2005/8/layout/target3"/>
    <dgm:cxn modelId="{6BE53B95-62EA-4584-9DA0-92E0D8013DC8}" type="presParOf" srcId="{2D933DCE-BBEA-46A5-98BC-CA41A7DBB761}" destId="{7DDB6D97-C311-42E1-B77C-B194BAE75773}" srcOrd="11" destOrd="0" presId="urn:microsoft.com/office/officeart/2005/8/layout/target3"/>
    <dgm:cxn modelId="{1F1B8660-482D-49AB-AB9E-62A827241838}" type="presParOf" srcId="{2D933DCE-BBEA-46A5-98BC-CA41A7DBB761}" destId="{DE2B4424-17B1-4404-A13F-04051C43B79D}" srcOrd="12" destOrd="0" presId="urn:microsoft.com/office/officeart/2005/8/layout/target3"/>
    <dgm:cxn modelId="{DF3B6E0F-9EF2-4807-AC1B-C067E5F078AF}" type="presParOf" srcId="{2D933DCE-BBEA-46A5-98BC-CA41A7DBB761}" destId="{555607BD-8A1D-4EBB-825A-8C74A1FB0FFC}" srcOrd="13" destOrd="0" presId="urn:microsoft.com/office/officeart/2005/8/layout/target3"/>
    <dgm:cxn modelId="{D33440EF-C5A0-49E3-A98A-7C9A25BA0598}" type="presParOf" srcId="{2D933DCE-BBEA-46A5-98BC-CA41A7DBB761}" destId="{AAB7E4A6-9D01-402C-9D7A-6D30767F0B58}" srcOrd="14" destOrd="0" presId="urn:microsoft.com/office/officeart/2005/8/layout/target3"/>
    <dgm:cxn modelId="{2D030F27-4D41-4A73-AA54-5D65584A8EDC}" type="presParOf" srcId="{2D933DCE-BBEA-46A5-98BC-CA41A7DBB761}" destId="{359A210A-E8C9-4FD6-9BC7-434F4455A6B5}" srcOrd="15" destOrd="0" presId="urn:microsoft.com/office/officeart/2005/8/layout/target3"/>
    <dgm:cxn modelId="{C9AFBD4C-2F9E-4AA6-9F5C-3260B0A3DEA6}" type="presParOf" srcId="{2D933DCE-BBEA-46A5-98BC-CA41A7DBB761}" destId="{36B74B1E-3C18-4C06-BA03-CB2EB266F8FF}" srcOrd="16" destOrd="0" presId="urn:microsoft.com/office/officeart/2005/8/layout/target3"/>
    <dgm:cxn modelId="{7E286520-5056-434E-ABEF-76312BB753E2}" type="presParOf" srcId="{2D933DCE-BBEA-46A5-98BC-CA41A7DBB761}" destId="{94413E88-B296-45A5-9057-6B5765B63A8F}" srcOrd="17" destOrd="0" presId="urn:microsoft.com/office/officeart/2005/8/layout/target3"/>
    <dgm:cxn modelId="{252FF109-01F8-45B9-9B76-ED6197F19B2A}" type="presParOf" srcId="{2D933DCE-BBEA-46A5-98BC-CA41A7DBB761}" destId="{5A434D34-FA65-40B0-A4CE-3A1E2B14A215}" srcOrd="18" destOrd="0" presId="urn:microsoft.com/office/officeart/2005/8/layout/target3"/>
    <dgm:cxn modelId="{F5596E3F-3DF9-4D3A-8F09-DBA3425A730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VY_32_INOVACE_14_02_20 </a:t>
          </a:r>
          <a:r>
            <a:rPr lang="cs-CZ" sz="1200" kern="1200" baseline="0" dirty="0" smtClean="0"/>
            <a:t>Vznik pohoří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81CDD-FF7A-4659-975A-C64B90FE7FB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91F61-2BE8-4E30-AAE5-29D409433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64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77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408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134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291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809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546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214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99318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667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309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447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528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684457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20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pochopení a ujasnění představ o </a:t>
            </a:r>
            <a:r>
              <a:rPr lang="cs-CZ" b="1" dirty="0" smtClean="0"/>
              <a:t>vzniku pohoří. </a:t>
            </a:r>
          </a:p>
          <a:p>
            <a:r>
              <a:rPr lang="cs-CZ" dirty="0" smtClean="0"/>
              <a:t>Slide 3 – motivace k tématu</a:t>
            </a:r>
          </a:p>
          <a:p>
            <a:r>
              <a:rPr lang="cs-CZ" dirty="0" smtClean="0"/>
              <a:t>Slide 4 – 7: teorie</a:t>
            </a:r>
          </a:p>
          <a:p>
            <a:r>
              <a:rPr lang="cs-CZ" dirty="0" smtClean="0"/>
              <a:t>Slide 8 – 9: práce s atlasem – žáci vyhledají vrcholy pohoří a zjistí, přes které státy pohoří prochází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624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pohoří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b="1" dirty="0" smtClean="0"/>
              <a:t>Které pohoří znáš? Ukaž je na mapě?</a:t>
            </a:r>
          </a:p>
          <a:p>
            <a:pPr algn="ctr"/>
            <a:r>
              <a:rPr lang="cs-CZ" b="1" dirty="0" smtClean="0"/>
              <a:t>Které je nejvyšší?</a:t>
            </a:r>
          </a:p>
          <a:p>
            <a:pPr algn="ctr"/>
            <a:r>
              <a:rPr lang="cs-CZ" b="1" dirty="0" smtClean="0"/>
              <a:t>Které pohoří je nejznámější?</a:t>
            </a:r>
          </a:p>
          <a:p>
            <a:pPr algn="ctr"/>
            <a:r>
              <a:rPr lang="cs-CZ" b="1" dirty="0" smtClean="0"/>
              <a:t>Může vzniknout nové pohoří? 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8926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pohoří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23652"/>
            <a:ext cx="7281257" cy="3508977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Vznik pohoří – pohyb litosférických desek – síla z nitra Země – </a:t>
            </a:r>
            <a:r>
              <a:rPr lang="cs-CZ" b="1" u="sng" dirty="0" smtClean="0"/>
              <a:t>VNITŘNÍ GEOLOGICKÉ SÍLY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 Zemské desky:</a:t>
            </a:r>
          </a:p>
          <a:p>
            <a:pPr lvl="1"/>
            <a:r>
              <a:rPr lang="cs-CZ" b="1" dirty="0" smtClean="0"/>
              <a:t>A) oddalovat</a:t>
            </a:r>
          </a:p>
          <a:p>
            <a:pPr lvl="1"/>
            <a:r>
              <a:rPr lang="cs-CZ" b="1" dirty="0" smtClean="0"/>
              <a:t>B) přibližovat</a:t>
            </a:r>
          </a:p>
          <a:p>
            <a:pPr lvl="1"/>
            <a:r>
              <a:rPr lang="cs-CZ" b="1" dirty="0" smtClean="0"/>
              <a:t>C) narážet – srážka – prohýbání a nasouvání jedné desky na druhou. </a:t>
            </a:r>
          </a:p>
          <a:p>
            <a:pPr marL="365760" lvl="1" indent="0">
              <a:buNone/>
            </a:pPr>
            <a:r>
              <a:rPr lang="cs-CZ" b="1" dirty="0" smtClean="0"/>
              <a:t>Nasunutím jedné desky na druhou vznikají </a:t>
            </a:r>
            <a:r>
              <a:rPr lang="cs-CZ" b="1" i="1" u="sng" dirty="0" smtClean="0"/>
              <a:t>příkrovy </a:t>
            </a:r>
            <a:r>
              <a:rPr lang="cs-CZ" b="1" dirty="0" smtClean="0"/>
              <a:t>zemských desek. </a:t>
            </a:r>
          </a:p>
          <a:p>
            <a:pPr marL="6858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139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pohoří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Příkrovy</a:t>
            </a:r>
          </a:p>
          <a:p>
            <a:pPr marL="365760" lvl="1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VRÁSY – tlak z boku – vrstvy se vlní </a:t>
            </a:r>
          </a:p>
          <a:p>
            <a:pPr marL="685800" lvl="2" indent="0">
              <a:buNone/>
            </a:pPr>
            <a:r>
              <a:rPr lang="cs-CZ" b="1" dirty="0" smtClean="0"/>
              <a:t>Děj: vrásnění</a:t>
            </a:r>
          </a:p>
          <a:p>
            <a:pPr marL="685800" lvl="2" indent="0">
              <a:buNone/>
            </a:pPr>
            <a:endParaRPr lang="cs-CZ" b="1" dirty="0"/>
          </a:p>
          <a:p>
            <a:pPr marL="685800" lvl="2" indent="0">
              <a:buNone/>
            </a:pPr>
            <a:endParaRPr lang="cs-CZ" b="1" dirty="0" smtClean="0"/>
          </a:p>
          <a:p>
            <a:pPr marL="685800" lvl="2" indent="0">
              <a:buNone/>
            </a:pPr>
            <a:endParaRPr lang="cs-CZ" b="1" dirty="0" smtClean="0"/>
          </a:p>
          <a:p>
            <a:pPr marL="685800" lvl="2" indent="0">
              <a:buNone/>
            </a:pPr>
            <a:endParaRPr lang="cs-CZ" b="1" dirty="0" smtClean="0"/>
          </a:p>
          <a:p>
            <a:pPr marL="685800" lvl="2" indent="0">
              <a:buNone/>
            </a:pPr>
            <a:endParaRPr lang="cs-CZ" b="1" dirty="0"/>
          </a:p>
          <a:p>
            <a:pPr lvl="2">
              <a:buFont typeface="Courier New" pitchFamily="49" charset="0"/>
              <a:buChar char="o"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831745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pohoří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Příkrovy</a:t>
            </a:r>
          </a:p>
          <a:p>
            <a:pPr marL="365760" lvl="1" indent="0">
              <a:buNone/>
            </a:pPr>
            <a:r>
              <a:rPr lang="cs-CZ" b="1" dirty="0" smtClean="0"/>
              <a:t>ZLOMY – tvrdé a křehké horniny se neohýbají, ale praskají, vznik trhlin – zlomů. Vznik </a:t>
            </a:r>
            <a:r>
              <a:rPr lang="cs-CZ" b="1" u="sng" dirty="0" smtClean="0"/>
              <a:t>kerného pohoří</a:t>
            </a:r>
            <a:r>
              <a:rPr lang="cs-CZ" b="1" dirty="0" smtClean="0"/>
              <a:t>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17022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pohoří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416824" cy="3508977"/>
          </a:xfrm>
        </p:spPr>
        <p:txBody>
          <a:bodyPr/>
          <a:lstStyle/>
          <a:p>
            <a:r>
              <a:rPr lang="cs-CZ" b="1" u="sng" dirty="0" smtClean="0"/>
              <a:t>VNĚJŠÍ GEOLOGICKÉ DĚJE </a:t>
            </a:r>
            <a:r>
              <a:rPr lang="cs-CZ" b="1" dirty="0" smtClean="0"/>
              <a:t>– </a:t>
            </a:r>
            <a:r>
              <a:rPr lang="cs-CZ" sz="1800" b="1" dirty="0" smtClean="0"/>
              <a:t>„protivník pohoří“</a:t>
            </a:r>
          </a:p>
          <a:p>
            <a:r>
              <a:rPr lang="cs-CZ" b="1" dirty="0" smtClean="0"/>
              <a:t> mráz - sluneční záření – vítr – voda – rostliny – živočichové</a:t>
            </a:r>
          </a:p>
          <a:p>
            <a:r>
              <a:rPr lang="cs-CZ" b="1" dirty="0" smtClean="0"/>
              <a:t>Působení vnějších sil nazýváme </a:t>
            </a:r>
            <a:r>
              <a:rPr lang="cs-CZ" b="1" u="sng" dirty="0" smtClean="0"/>
              <a:t>ZVĚTRÁVÁN</a:t>
            </a:r>
            <a:r>
              <a:rPr lang="cs-CZ" b="1" dirty="0" smtClean="0"/>
              <a:t>Í </a:t>
            </a:r>
          </a:p>
          <a:p>
            <a:pPr lvl="1"/>
            <a:r>
              <a:rPr lang="cs-CZ" b="1" dirty="0" smtClean="0"/>
              <a:t>A) fyzikální – led, střídání tepla a zimy – hranaté úlomky</a:t>
            </a:r>
          </a:p>
          <a:p>
            <a:pPr lvl="1"/>
            <a:r>
              <a:rPr lang="cs-CZ" b="1" dirty="0" smtClean="0"/>
              <a:t>B) chemické – vlhko, teplo – zaoblené úlomky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3594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s atlasem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Vrásový horský řetězec </a:t>
            </a:r>
            <a:r>
              <a:rPr lang="cs-CZ" b="1" dirty="0" smtClean="0"/>
              <a:t>– najdi na mapě pohoří spolu s nejvyšším vrcholem</a:t>
            </a:r>
          </a:p>
          <a:p>
            <a:pPr marL="68580" indent="0">
              <a:buNone/>
            </a:pPr>
            <a:r>
              <a:rPr lang="cs-CZ" dirty="0" smtClean="0"/>
              <a:t>	Alpy_______________________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Karpaty ___________________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Himaláje 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979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 atlasem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 algn="ctr">
              <a:buNone/>
            </a:pPr>
            <a:endParaRPr lang="cs-CZ" b="1" u="sng" dirty="0"/>
          </a:p>
          <a:p>
            <a:pPr algn="ctr"/>
            <a:r>
              <a:rPr lang="cs-CZ" b="1" u="sng" dirty="0" smtClean="0"/>
              <a:t>Vrásový </a:t>
            </a:r>
            <a:r>
              <a:rPr lang="cs-CZ" b="1" u="sng" dirty="0"/>
              <a:t>horský </a:t>
            </a:r>
            <a:r>
              <a:rPr lang="cs-CZ" b="1" u="sng" dirty="0" smtClean="0"/>
              <a:t>řetězec – </a:t>
            </a:r>
            <a:r>
              <a:rPr lang="cs-CZ" b="1" dirty="0" smtClean="0"/>
              <a:t>přes které státy tento řetězec prochází</a:t>
            </a:r>
          </a:p>
          <a:p>
            <a:pPr marL="68580" indent="0" algn="ctr">
              <a:buNone/>
            </a:pPr>
            <a:r>
              <a:rPr lang="cs-CZ" b="1" dirty="0" smtClean="0"/>
              <a:t>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941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Červený P., Dokoupil J., Kopp J., Matušková A., Mentlík P., 2003, ZEMĚPIS 6 učebnice pro základní školy a víceletá gymnázia, </a:t>
            </a:r>
            <a:r>
              <a:rPr lang="cs-CZ" dirty="0" smtClean="0"/>
              <a:t>Fraus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19952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332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Vznik pohoří </vt:lpstr>
      <vt:lpstr>Vznik pohoří </vt:lpstr>
      <vt:lpstr>Vznik pohoří </vt:lpstr>
      <vt:lpstr>Vznik pohoří </vt:lpstr>
      <vt:lpstr>Vznik pohoří </vt:lpstr>
      <vt:lpstr>Práce s atlasem</vt:lpstr>
      <vt:lpstr>Práce s atlasem</vt:lpstr>
      <vt:lpstr>Zdroj: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7</cp:revision>
  <dcterms:created xsi:type="dcterms:W3CDTF">2012-09-19T04:44:24Z</dcterms:created>
  <dcterms:modified xsi:type="dcterms:W3CDTF">2013-06-04T10:41:56Z</dcterms:modified>
</cp:coreProperties>
</file>