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2" r:id="rId3"/>
    <p:sldId id="263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VY_32_INOVACE_14_08_20 Půda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F8CC940-0744-4AF8-975F-953D981FFA00}" type="presOf" srcId="{A4836DAF-3E6B-4198-A089-B3C0D0384F2B}" destId="{4F0AD45D-7E6A-4C4A-90DF-90E27C4B175D}" srcOrd="0" destOrd="0" presId="urn:microsoft.com/office/officeart/2005/8/layout/target3"/>
    <dgm:cxn modelId="{B2C8B9EC-6F48-4583-9741-50D4C6AF2E31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DAB5123-3DE3-43F4-830F-C84979CA8DCE}" type="presOf" srcId="{DAAD5A11-3EBC-47AE-AB1C-4F1B938732A7}" destId="{2D933DCE-BBEA-46A5-98BC-CA41A7DBB761}" srcOrd="0" destOrd="0" presId="urn:microsoft.com/office/officeart/2005/8/layout/target3"/>
    <dgm:cxn modelId="{E46B96E9-7658-42CF-8510-B298E7BE535B}" type="presOf" srcId="{FFA013E9-5C5D-404D-8688-08171EA7A387}" destId="{359A210A-E8C9-4FD6-9BC7-434F4455A6B5}" srcOrd="1" destOrd="0" presId="urn:microsoft.com/office/officeart/2005/8/layout/target3"/>
    <dgm:cxn modelId="{F6F79F7D-8937-4E9D-9A36-AE8BF6A272DF}" type="presOf" srcId="{ABD4D77B-BA54-4DFB-A762-4C734220F9AA}" destId="{AAB7E4A6-9D01-402C-9D7A-6D30767F0B58}" srcOrd="0" destOrd="0" presId="urn:microsoft.com/office/officeart/2005/8/layout/target3"/>
    <dgm:cxn modelId="{29A57017-4A4E-47CF-A127-29E52033076E}" type="presOf" srcId="{1D895EAB-76A7-41C6-9C6C-7D303AD4C23C}" destId="{347D85BD-7382-4413-9298-D06CC996458A}" srcOrd="0" destOrd="0" presId="urn:microsoft.com/office/officeart/2005/8/layout/target3"/>
    <dgm:cxn modelId="{D9213A03-E665-484A-9D26-5517C8809425}" type="presOf" srcId="{ABD4D77B-BA54-4DFB-A762-4C734220F9AA}" destId="{A6703DA5-6D74-4C8B-9C82-31DC93531BC2}" srcOrd="1" destOrd="0" presId="urn:microsoft.com/office/officeart/2005/8/layout/target3"/>
    <dgm:cxn modelId="{3B132D83-30A3-4D6B-A166-2BEA934147E8}" type="presOf" srcId="{1D895EAB-76A7-41C6-9C6C-7D303AD4C23C}" destId="{94413E88-B296-45A5-9057-6B5765B63A8F}" srcOrd="1" destOrd="0" presId="urn:microsoft.com/office/officeart/2005/8/layout/target3"/>
    <dgm:cxn modelId="{8ADD5009-CCF8-4277-9DD3-923B2A339D54}" type="presOf" srcId="{A4836DAF-3E6B-4198-A089-B3C0D0384F2B}" destId="{36B74B1E-3C18-4C06-BA03-CB2EB266F8FF}" srcOrd="1" destOrd="0" presId="urn:microsoft.com/office/officeart/2005/8/layout/target3"/>
    <dgm:cxn modelId="{10635490-D697-4B5F-A777-4C0A61A171E2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928C769A-19D5-4D0C-A7FD-559AE1096861}" type="presOf" srcId="{FFA013E9-5C5D-404D-8688-08171EA7A387}" destId="{E1DA18CB-4B0A-4D0C-9459-15C4B327891F}" srcOrd="0" destOrd="0" presId="urn:microsoft.com/office/officeart/2005/8/layout/target3"/>
    <dgm:cxn modelId="{1E47077B-0F10-4B00-954C-B07465BADB86}" type="presParOf" srcId="{2D933DCE-BBEA-46A5-98BC-CA41A7DBB761}" destId="{D3A73299-62A4-4767-8E25-C16133A0B902}" srcOrd="0" destOrd="0" presId="urn:microsoft.com/office/officeart/2005/8/layout/target3"/>
    <dgm:cxn modelId="{85953618-9BB1-4175-87B5-B1F097B9B8E2}" type="presParOf" srcId="{2D933DCE-BBEA-46A5-98BC-CA41A7DBB761}" destId="{EE30B2AF-DDC9-42DB-9092-5595C6257A57}" srcOrd="1" destOrd="0" presId="urn:microsoft.com/office/officeart/2005/8/layout/target3"/>
    <dgm:cxn modelId="{0D8C8D7B-949C-425C-9425-8CD95549D9D7}" type="presParOf" srcId="{2D933DCE-BBEA-46A5-98BC-CA41A7DBB761}" destId="{E1DA18CB-4B0A-4D0C-9459-15C4B327891F}" srcOrd="2" destOrd="0" presId="urn:microsoft.com/office/officeart/2005/8/layout/target3"/>
    <dgm:cxn modelId="{FB00ECC5-A74B-4C54-BE57-B7CCABCBE9AB}" type="presParOf" srcId="{2D933DCE-BBEA-46A5-98BC-CA41A7DBB761}" destId="{29996EEB-8589-4AED-9C98-E2204A026234}" srcOrd="3" destOrd="0" presId="urn:microsoft.com/office/officeart/2005/8/layout/target3"/>
    <dgm:cxn modelId="{A88D6A7C-DB53-4AA3-BD15-7DD65DCA3796}" type="presParOf" srcId="{2D933DCE-BBEA-46A5-98BC-CA41A7DBB761}" destId="{056AE7B2-579D-40D1-A57C-4E33BFED76BE}" srcOrd="4" destOrd="0" presId="urn:microsoft.com/office/officeart/2005/8/layout/target3"/>
    <dgm:cxn modelId="{0DBCE921-41A6-49A2-BC6E-27AA9D40D4C1}" type="presParOf" srcId="{2D933DCE-BBEA-46A5-98BC-CA41A7DBB761}" destId="{4F0AD45D-7E6A-4C4A-90DF-90E27C4B175D}" srcOrd="5" destOrd="0" presId="urn:microsoft.com/office/officeart/2005/8/layout/target3"/>
    <dgm:cxn modelId="{0B071CCE-BE74-40FA-A57C-B6EA9668FCE8}" type="presParOf" srcId="{2D933DCE-BBEA-46A5-98BC-CA41A7DBB761}" destId="{1804A346-BBD3-438B-AE0F-7BEBB1E2AF96}" srcOrd="6" destOrd="0" presId="urn:microsoft.com/office/officeart/2005/8/layout/target3"/>
    <dgm:cxn modelId="{5E0EA3FC-7A6C-4CCD-8DE3-742B779256B9}" type="presParOf" srcId="{2D933DCE-BBEA-46A5-98BC-CA41A7DBB761}" destId="{60CB9877-708D-4C64-AA73-CFD3F3076BC2}" srcOrd="7" destOrd="0" presId="urn:microsoft.com/office/officeart/2005/8/layout/target3"/>
    <dgm:cxn modelId="{B2467EEF-1B55-41C8-BF61-9DA197085597}" type="presParOf" srcId="{2D933DCE-BBEA-46A5-98BC-CA41A7DBB761}" destId="{347D85BD-7382-4413-9298-D06CC996458A}" srcOrd="8" destOrd="0" presId="urn:microsoft.com/office/officeart/2005/8/layout/target3"/>
    <dgm:cxn modelId="{09FC2C03-643C-44B7-A483-7F63CEC3675A}" type="presParOf" srcId="{2D933DCE-BBEA-46A5-98BC-CA41A7DBB761}" destId="{C4DD5B9C-4D9E-449D-A063-107A759DF3D1}" srcOrd="9" destOrd="0" presId="urn:microsoft.com/office/officeart/2005/8/layout/target3"/>
    <dgm:cxn modelId="{C143FF90-8A60-4574-AF8B-DB5AB67C0D93}" type="presParOf" srcId="{2D933DCE-BBEA-46A5-98BC-CA41A7DBB761}" destId="{CD515E15-5457-47F2-8109-A2A59D66C930}" srcOrd="10" destOrd="0" presId="urn:microsoft.com/office/officeart/2005/8/layout/target3"/>
    <dgm:cxn modelId="{297C762A-EC80-4CF6-8B47-4D34E8BFFB64}" type="presParOf" srcId="{2D933DCE-BBEA-46A5-98BC-CA41A7DBB761}" destId="{7DDB6D97-C311-42E1-B77C-B194BAE75773}" srcOrd="11" destOrd="0" presId="urn:microsoft.com/office/officeart/2005/8/layout/target3"/>
    <dgm:cxn modelId="{4467E7A1-0AFF-46E3-9F2A-85D8FA34659E}" type="presParOf" srcId="{2D933DCE-BBEA-46A5-98BC-CA41A7DBB761}" destId="{DE2B4424-17B1-4404-A13F-04051C43B79D}" srcOrd="12" destOrd="0" presId="urn:microsoft.com/office/officeart/2005/8/layout/target3"/>
    <dgm:cxn modelId="{1EB665D8-DEBB-459E-86BE-2F7E80B08D9E}" type="presParOf" srcId="{2D933DCE-BBEA-46A5-98BC-CA41A7DBB761}" destId="{555607BD-8A1D-4EBB-825A-8C74A1FB0FFC}" srcOrd="13" destOrd="0" presId="urn:microsoft.com/office/officeart/2005/8/layout/target3"/>
    <dgm:cxn modelId="{CFE5F157-6F14-4B2D-834E-1DE470DE2926}" type="presParOf" srcId="{2D933DCE-BBEA-46A5-98BC-CA41A7DBB761}" destId="{AAB7E4A6-9D01-402C-9D7A-6D30767F0B58}" srcOrd="14" destOrd="0" presId="urn:microsoft.com/office/officeart/2005/8/layout/target3"/>
    <dgm:cxn modelId="{A5EF6D42-7E62-46FB-9F30-DAF771F91872}" type="presParOf" srcId="{2D933DCE-BBEA-46A5-98BC-CA41A7DBB761}" destId="{359A210A-E8C9-4FD6-9BC7-434F4455A6B5}" srcOrd="15" destOrd="0" presId="urn:microsoft.com/office/officeart/2005/8/layout/target3"/>
    <dgm:cxn modelId="{16FDB29D-4372-4140-B15B-A4255FBDE1BA}" type="presParOf" srcId="{2D933DCE-BBEA-46A5-98BC-CA41A7DBB761}" destId="{36B74B1E-3C18-4C06-BA03-CB2EB266F8FF}" srcOrd="16" destOrd="0" presId="urn:microsoft.com/office/officeart/2005/8/layout/target3"/>
    <dgm:cxn modelId="{11FC96C6-5293-489B-A429-C6BF45470152}" type="presParOf" srcId="{2D933DCE-BBEA-46A5-98BC-CA41A7DBB761}" destId="{94413E88-B296-45A5-9057-6B5765B63A8F}" srcOrd="17" destOrd="0" presId="urn:microsoft.com/office/officeart/2005/8/layout/target3"/>
    <dgm:cxn modelId="{50927F65-C770-4DE9-B3F9-C45B1DE1521E}" type="presParOf" srcId="{2D933DCE-BBEA-46A5-98BC-CA41A7DBB761}" destId="{5A434D34-FA65-40B0-A4CE-3A1E2B14A215}" srcOrd="18" destOrd="0" presId="urn:microsoft.com/office/officeart/2005/8/layout/target3"/>
    <dgm:cxn modelId="{BC83AEFE-9D3B-4E00-848B-A85778F60A80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VY_32_INOVACE_14_08_20 Půda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46BF86-48DE-4A6C-A2B2-EF9F81241781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0F8172-AD95-4716-A4DE-ED5182048E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204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1926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50657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0749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452001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25615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22134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91930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4548550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41851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13439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9093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D618F86-9D98-4756-9530-0203AD4AC1E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D33428-F314-4A2A-93D9-CFEA6C55CF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5322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55695457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406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Půda</a:t>
            </a:r>
          </a:p>
          <a:p>
            <a:r>
              <a:rPr lang="cs-CZ" dirty="0" smtClean="0"/>
              <a:t>Slide 3 – Na základě výukového rozhovoru s žáky roztřídíme živou a neživou složku půdy</a:t>
            </a:r>
          </a:p>
          <a:p>
            <a:r>
              <a:rPr lang="cs-CZ" dirty="0" smtClean="0"/>
              <a:t>Slide 4 – teorie</a:t>
            </a:r>
          </a:p>
          <a:p>
            <a:r>
              <a:rPr lang="cs-CZ" dirty="0" smtClean="0"/>
              <a:t>Slide 5 – 7 – práce s atlasem (vymezení půd podle podnebí)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5626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VZNIKÁ Z MATEČNÍ HORNINY ZVĚTRÁVÁNÍM A PŮSOBENÍM ROSTLIN, MIKROORGANISMŮ A ŽIVOČICHŮ.</a:t>
            </a:r>
          </a:p>
          <a:p>
            <a:r>
              <a:rPr lang="cs-CZ" b="1" u="sng" dirty="0" smtClean="0"/>
              <a:t>Živá složka půdy</a:t>
            </a:r>
            <a:r>
              <a:rPr lang="cs-CZ" b="1" dirty="0" smtClean="0"/>
              <a:t>	</a:t>
            </a:r>
            <a:r>
              <a:rPr lang="cs-CZ" b="1" u="sng" dirty="0" smtClean="0"/>
              <a:t>Neživá složka půdy</a:t>
            </a:r>
          </a:p>
          <a:p>
            <a:pPr marL="68580" indent="0">
              <a:buNone/>
            </a:pPr>
            <a:r>
              <a:rPr lang="cs-CZ" b="1" u="sng" dirty="0" smtClean="0"/>
              <a:t>___________________</a:t>
            </a:r>
            <a:r>
              <a:rPr lang="cs-CZ" b="1" dirty="0" smtClean="0"/>
              <a:t>	___________________</a:t>
            </a:r>
          </a:p>
          <a:p>
            <a:pPr marL="68580" indent="0">
              <a:buNone/>
            </a:pPr>
            <a:r>
              <a:rPr lang="cs-CZ" b="1" u="sng" dirty="0" smtClean="0"/>
              <a:t>___________________</a:t>
            </a:r>
            <a:r>
              <a:rPr lang="cs-CZ" b="1" dirty="0" smtClean="0"/>
              <a:t>	___________________</a:t>
            </a:r>
          </a:p>
          <a:p>
            <a:pPr marL="68580" indent="0">
              <a:buNone/>
            </a:pPr>
            <a:r>
              <a:rPr lang="cs-CZ" b="1" u="sng" dirty="0" smtClean="0"/>
              <a:t>___________________</a:t>
            </a:r>
            <a:r>
              <a:rPr lang="cs-CZ" b="1" dirty="0" smtClean="0"/>
              <a:t>	___________________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90669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PŮDNÍ HORIZONT </a:t>
            </a:r>
            <a:r>
              <a:rPr lang="cs-CZ" dirty="0" smtClean="0"/>
              <a:t>– různě zbarvená patra</a:t>
            </a:r>
          </a:p>
          <a:p>
            <a:r>
              <a:rPr lang="cs-CZ" b="1" dirty="0" smtClean="0"/>
              <a:t>PŮDNÍ DRUH </a:t>
            </a:r>
            <a:r>
              <a:rPr lang="cs-CZ" dirty="0" smtClean="0"/>
              <a:t>– písčitá, jílovitá, hlinitá</a:t>
            </a:r>
          </a:p>
          <a:p>
            <a:r>
              <a:rPr lang="cs-CZ" b="1" dirty="0" smtClean="0"/>
              <a:t>PŮDNÍ TYP </a:t>
            </a:r>
            <a:r>
              <a:rPr lang="cs-CZ" dirty="0" smtClean="0"/>
              <a:t>– černozem, hnědozem, podzol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Úrodnost půdy </a:t>
            </a:r>
            <a:r>
              <a:rPr lang="cs-CZ" dirty="0" smtClean="0"/>
              <a:t>– závisí na množství živin </a:t>
            </a:r>
            <a:r>
              <a:rPr lang="cs-CZ" dirty="0" smtClean="0"/>
              <a:t>                   a </a:t>
            </a:r>
            <a:r>
              <a:rPr lang="cs-CZ" dirty="0" smtClean="0"/>
              <a:t>podnebí (množství dešťových srážek </a:t>
            </a:r>
            <a:r>
              <a:rPr lang="cs-CZ" dirty="0" smtClean="0"/>
              <a:t>               a </a:t>
            </a:r>
            <a:r>
              <a:rPr lang="cs-CZ" dirty="0" smtClean="0"/>
              <a:t>teplota)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211960" y="3645024"/>
            <a:ext cx="504056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3081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Půdy studeného teplotního pásu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Trvale zmrzlá půda</a:t>
            </a:r>
          </a:p>
          <a:p>
            <a:r>
              <a:rPr lang="cs-CZ" dirty="0" smtClean="0"/>
              <a:t>Arktické půdy</a:t>
            </a:r>
          </a:p>
          <a:p>
            <a:r>
              <a:rPr lang="cs-CZ" dirty="0" smtClean="0"/>
              <a:t>Půdy tunder</a:t>
            </a:r>
          </a:p>
          <a:p>
            <a:r>
              <a:rPr lang="cs-CZ" b="1" dirty="0" smtClean="0"/>
              <a:t>Vymezení:______________________________</a:t>
            </a:r>
          </a:p>
          <a:p>
            <a:r>
              <a:rPr lang="cs-CZ" b="1" dirty="0" smtClean="0"/>
              <a:t>____________________________________________________________________________________________________________________________________________________________________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189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Půdy mírného teplotního pásu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Podzolové - ___________________________</a:t>
            </a:r>
          </a:p>
          <a:p>
            <a:r>
              <a:rPr lang="cs-CZ" dirty="0" smtClean="0"/>
              <a:t>Hnědé půdy - _________________________</a:t>
            </a:r>
          </a:p>
          <a:p>
            <a:r>
              <a:rPr lang="cs-CZ" dirty="0" smtClean="0"/>
              <a:t>Černozem - 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2991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Půdy teplého teplotního pásu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Pouštní a polopouštní - __________________</a:t>
            </a:r>
          </a:p>
          <a:p>
            <a:r>
              <a:rPr lang="cs-CZ" dirty="0" smtClean="0"/>
              <a:t>Červenozemě a žlutozemě 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7242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Červený P., </a:t>
            </a:r>
            <a:r>
              <a:rPr lang="cs-CZ" dirty="0" err="1" smtClean="0"/>
              <a:t>Dokopil</a:t>
            </a:r>
            <a:r>
              <a:rPr lang="cs-CZ" dirty="0" smtClean="0"/>
              <a:t> J., Kopp J., Matušková A., Mentlík P, ZEMĚPIS 6 učebnice pro základní školy a víceletá gymnázia , 2003, Fraus</a:t>
            </a:r>
          </a:p>
        </p:txBody>
      </p:sp>
    </p:spTree>
    <p:extLst>
      <p:ext uri="{BB962C8B-B14F-4D97-AF65-F5344CB8AC3E}">
        <p14:creationId xmlns:p14="http://schemas.microsoft.com/office/powerpoint/2010/main" xmlns="" val="3933359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30</TotalTime>
  <Words>228</Words>
  <Application>Microsoft Office PowerPoint</Application>
  <PresentationFormat>Předvádění na obrazovce (4:3)</PresentationFormat>
  <Paragraphs>40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1_Austin</vt:lpstr>
      <vt:lpstr>Snímek 1</vt:lpstr>
      <vt:lpstr>Anotace</vt:lpstr>
      <vt:lpstr>PŮDA</vt:lpstr>
      <vt:lpstr>PŮDA</vt:lpstr>
      <vt:lpstr>Půdy studeného teplotního pásu</vt:lpstr>
      <vt:lpstr>Půdy mírného teplotního pásu </vt:lpstr>
      <vt:lpstr>Půdy teplého teplotního pásu</vt:lpstr>
      <vt:lpstr>Zdroj: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PŮDA</dc:title>
  <dc:creator>user</dc:creator>
  <cp:lastModifiedBy>Dum</cp:lastModifiedBy>
  <cp:revision>5</cp:revision>
  <dcterms:created xsi:type="dcterms:W3CDTF">2012-12-17T12:38:58Z</dcterms:created>
  <dcterms:modified xsi:type="dcterms:W3CDTF">2013-06-12T08:41:38Z</dcterms:modified>
</cp:coreProperties>
</file>