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63" r:id="rId3"/>
    <p:sldId id="264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VY_32_INOVACE_14_09_20 Přírodní krajiny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400" dirty="0" smtClean="0"/>
            <a:t>Přírodní obraz Země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C140E5-4C8E-4114-8D46-0EEC2E5C0487}" type="presOf" srcId="{D9242A4C-F33A-42E2-BFA4-EC80805DCD32}" destId="{7DDB6D97-C311-42E1-B77C-B194BAE75773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DC9A585C-4E98-492E-BE8D-4869058160B2}" type="presOf" srcId="{FFA013E9-5C5D-404D-8688-08171EA7A387}" destId="{359A210A-E8C9-4FD6-9BC7-434F4455A6B5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BF9CF5E0-4EDC-456F-A92D-186FA4472340}" type="presOf" srcId="{ABD4D77B-BA54-4DFB-A762-4C734220F9AA}" destId="{AAB7E4A6-9D01-402C-9D7A-6D30767F0B58}" srcOrd="0" destOrd="0" presId="urn:microsoft.com/office/officeart/2005/8/layout/target3"/>
    <dgm:cxn modelId="{5C8A1B09-9DCE-4774-AFBA-195DDAB09758}" type="presOf" srcId="{1D895EAB-76A7-41C6-9C6C-7D303AD4C23C}" destId="{347D85BD-7382-4413-9298-D06CC996458A}" srcOrd="0" destOrd="0" presId="urn:microsoft.com/office/officeart/2005/8/layout/target3"/>
    <dgm:cxn modelId="{FDC6DDF8-7E66-4E51-8D03-963F64764AE4}" type="presOf" srcId="{A4836DAF-3E6B-4198-A089-B3C0D0384F2B}" destId="{4F0AD45D-7E6A-4C4A-90DF-90E27C4B175D}" srcOrd="0" destOrd="0" presId="urn:microsoft.com/office/officeart/2005/8/layout/target3"/>
    <dgm:cxn modelId="{7722525C-A9A8-4C30-94CF-E4B7A373F375}" type="presOf" srcId="{A4836DAF-3E6B-4198-A089-B3C0D0384F2B}" destId="{36B74B1E-3C18-4C06-BA03-CB2EB266F8FF}" srcOrd="1" destOrd="0" presId="urn:microsoft.com/office/officeart/2005/8/layout/target3"/>
    <dgm:cxn modelId="{52CA674B-3770-4C0B-969C-8C5C87B90F64}" type="presOf" srcId="{1D895EAB-76A7-41C6-9C6C-7D303AD4C23C}" destId="{94413E88-B296-45A5-9057-6B5765B63A8F}" srcOrd="1" destOrd="0" presId="urn:microsoft.com/office/officeart/2005/8/layout/target3"/>
    <dgm:cxn modelId="{9288D529-2EEE-4660-8F7C-4B1E2BF6DCD4}" type="presOf" srcId="{D9242A4C-F33A-42E2-BFA4-EC80805DCD32}" destId="{5A434D34-FA65-40B0-A4CE-3A1E2B14A215}" srcOrd="1" destOrd="0" presId="urn:microsoft.com/office/officeart/2005/8/layout/target3"/>
    <dgm:cxn modelId="{9784457C-5801-4BF0-8529-5ED3A2B81490}" type="presOf" srcId="{FFA013E9-5C5D-404D-8688-08171EA7A387}" destId="{E1DA18CB-4B0A-4D0C-9459-15C4B327891F}" srcOrd="0" destOrd="0" presId="urn:microsoft.com/office/officeart/2005/8/layout/target3"/>
    <dgm:cxn modelId="{9867FFA7-6515-48D2-A415-173E8A7E35CA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E2E48EF6-6106-4F54-93CC-77264F5BC8AE}" type="presOf" srcId="{DAAD5A11-3EBC-47AE-AB1C-4F1B938732A7}" destId="{2D933DCE-BBEA-46A5-98BC-CA41A7DBB761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54DCDAD7-E89E-4DE4-B3E7-B1FFFCC9D162}" type="presParOf" srcId="{2D933DCE-BBEA-46A5-98BC-CA41A7DBB761}" destId="{D3A73299-62A4-4767-8E25-C16133A0B902}" srcOrd="0" destOrd="0" presId="urn:microsoft.com/office/officeart/2005/8/layout/target3"/>
    <dgm:cxn modelId="{9E61AF93-D288-4429-B333-0B2D8C8DBAB1}" type="presParOf" srcId="{2D933DCE-BBEA-46A5-98BC-CA41A7DBB761}" destId="{EE30B2AF-DDC9-42DB-9092-5595C6257A57}" srcOrd="1" destOrd="0" presId="urn:microsoft.com/office/officeart/2005/8/layout/target3"/>
    <dgm:cxn modelId="{772D3DDB-E17F-4238-A3B5-44D390E2AA04}" type="presParOf" srcId="{2D933DCE-BBEA-46A5-98BC-CA41A7DBB761}" destId="{E1DA18CB-4B0A-4D0C-9459-15C4B327891F}" srcOrd="2" destOrd="0" presId="urn:microsoft.com/office/officeart/2005/8/layout/target3"/>
    <dgm:cxn modelId="{B81B5895-D778-462E-9733-9117DBE2C6B1}" type="presParOf" srcId="{2D933DCE-BBEA-46A5-98BC-CA41A7DBB761}" destId="{29996EEB-8589-4AED-9C98-E2204A026234}" srcOrd="3" destOrd="0" presId="urn:microsoft.com/office/officeart/2005/8/layout/target3"/>
    <dgm:cxn modelId="{FBA3A936-C90F-499A-8009-8C3C4751988F}" type="presParOf" srcId="{2D933DCE-BBEA-46A5-98BC-CA41A7DBB761}" destId="{056AE7B2-579D-40D1-A57C-4E33BFED76BE}" srcOrd="4" destOrd="0" presId="urn:microsoft.com/office/officeart/2005/8/layout/target3"/>
    <dgm:cxn modelId="{91101717-6FF5-4EC0-9FC3-CA4BD1B0FC44}" type="presParOf" srcId="{2D933DCE-BBEA-46A5-98BC-CA41A7DBB761}" destId="{4F0AD45D-7E6A-4C4A-90DF-90E27C4B175D}" srcOrd="5" destOrd="0" presId="urn:microsoft.com/office/officeart/2005/8/layout/target3"/>
    <dgm:cxn modelId="{CCC010B5-95C2-4A21-B139-DADC5B0D8251}" type="presParOf" srcId="{2D933DCE-BBEA-46A5-98BC-CA41A7DBB761}" destId="{1804A346-BBD3-438B-AE0F-7BEBB1E2AF96}" srcOrd="6" destOrd="0" presId="urn:microsoft.com/office/officeart/2005/8/layout/target3"/>
    <dgm:cxn modelId="{6ACB3AAC-5CD6-4BE7-B40F-006C2FB5FD78}" type="presParOf" srcId="{2D933DCE-BBEA-46A5-98BC-CA41A7DBB761}" destId="{60CB9877-708D-4C64-AA73-CFD3F3076BC2}" srcOrd="7" destOrd="0" presId="urn:microsoft.com/office/officeart/2005/8/layout/target3"/>
    <dgm:cxn modelId="{817CAFA7-EBF8-4BB3-A137-B81B80C68EFB}" type="presParOf" srcId="{2D933DCE-BBEA-46A5-98BC-CA41A7DBB761}" destId="{347D85BD-7382-4413-9298-D06CC996458A}" srcOrd="8" destOrd="0" presId="urn:microsoft.com/office/officeart/2005/8/layout/target3"/>
    <dgm:cxn modelId="{2A9DEE0F-3D59-4711-8E1D-C23938329CEB}" type="presParOf" srcId="{2D933DCE-BBEA-46A5-98BC-CA41A7DBB761}" destId="{C4DD5B9C-4D9E-449D-A063-107A759DF3D1}" srcOrd="9" destOrd="0" presId="urn:microsoft.com/office/officeart/2005/8/layout/target3"/>
    <dgm:cxn modelId="{0738D800-F1FE-4CF9-A492-70A539EB20E7}" type="presParOf" srcId="{2D933DCE-BBEA-46A5-98BC-CA41A7DBB761}" destId="{CD515E15-5457-47F2-8109-A2A59D66C930}" srcOrd="10" destOrd="0" presId="urn:microsoft.com/office/officeart/2005/8/layout/target3"/>
    <dgm:cxn modelId="{4CC4102A-3D01-472E-99DF-79B903327BED}" type="presParOf" srcId="{2D933DCE-BBEA-46A5-98BC-CA41A7DBB761}" destId="{7DDB6D97-C311-42E1-B77C-B194BAE75773}" srcOrd="11" destOrd="0" presId="urn:microsoft.com/office/officeart/2005/8/layout/target3"/>
    <dgm:cxn modelId="{57A209F2-4410-483B-90E2-FF063D37858E}" type="presParOf" srcId="{2D933DCE-BBEA-46A5-98BC-CA41A7DBB761}" destId="{DE2B4424-17B1-4404-A13F-04051C43B79D}" srcOrd="12" destOrd="0" presId="urn:microsoft.com/office/officeart/2005/8/layout/target3"/>
    <dgm:cxn modelId="{EC6148A5-3DDD-4541-93C0-6EA16F346F1B}" type="presParOf" srcId="{2D933DCE-BBEA-46A5-98BC-CA41A7DBB761}" destId="{555607BD-8A1D-4EBB-825A-8C74A1FB0FFC}" srcOrd="13" destOrd="0" presId="urn:microsoft.com/office/officeart/2005/8/layout/target3"/>
    <dgm:cxn modelId="{CFD97A21-F605-45D6-A5A6-4A08169FA5FD}" type="presParOf" srcId="{2D933DCE-BBEA-46A5-98BC-CA41A7DBB761}" destId="{AAB7E4A6-9D01-402C-9D7A-6D30767F0B58}" srcOrd="14" destOrd="0" presId="urn:microsoft.com/office/officeart/2005/8/layout/target3"/>
    <dgm:cxn modelId="{8784C503-7669-49ED-928E-1F90D318C68D}" type="presParOf" srcId="{2D933DCE-BBEA-46A5-98BC-CA41A7DBB761}" destId="{359A210A-E8C9-4FD6-9BC7-434F4455A6B5}" srcOrd="15" destOrd="0" presId="urn:microsoft.com/office/officeart/2005/8/layout/target3"/>
    <dgm:cxn modelId="{6D33C890-CA9E-4A46-8535-97E0C0BED214}" type="presParOf" srcId="{2D933DCE-BBEA-46A5-98BC-CA41A7DBB761}" destId="{36B74B1E-3C18-4C06-BA03-CB2EB266F8FF}" srcOrd="16" destOrd="0" presId="urn:microsoft.com/office/officeart/2005/8/layout/target3"/>
    <dgm:cxn modelId="{6584BE66-B09D-4CD3-9E82-5E839E5396DB}" type="presParOf" srcId="{2D933DCE-BBEA-46A5-98BC-CA41A7DBB761}" destId="{94413E88-B296-45A5-9057-6B5765B63A8F}" srcOrd="17" destOrd="0" presId="urn:microsoft.com/office/officeart/2005/8/layout/target3"/>
    <dgm:cxn modelId="{B842335A-7ED6-4EE1-8F10-A1DC02A2A7BC}" type="presParOf" srcId="{2D933DCE-BBEA-46A5-98BC-CA41A7DBB761}" destId="{5A434D34-FA65-40B0-A4CE-3A1E2B14A215}" srcOrd="18" destOrd="0" presId="urn:microsoft.com/office/officeart/2005/8/layout/target3"/>
    <dgm:cxn modelId="{1BF9AC50-7D0C-4D2C-966A-89351CCEE2CA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VY_32_INOVACE_14_09_20 Přírodní krajiny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400" kern="1200" dirty="0" smtClean="0"/>
            <a:t>Přírodní obraz Země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0B087A-41FF-48B0-A429-1CFA373F94C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1A23D1-452E-4953-BF3B-4F88DDC23C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01011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E28A190-A18A-4C8B-A45F-6C2520564D4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32D627B-1C3B-45D1-918E-EA5B1C55CC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8A190-A18A-4C8B-A45F-6C2520564D4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D627B-1C3B-45D1-918E-EA5B1C55CC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8A190-A18A-4C8B-A45F-6C2520564D4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D627B-1C3B-45D1-918E-EA5B1C55CC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8A190-A18A-4C8B-A45F-6C2520564D4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D627B-1C3B-45D1-918E-EA5B1C55CC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8A190-A18A-4C8B-A45F-6C2520564D4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D627B-1C3B-45D1-918E-EA5B1C55CC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8A190-A18A-4C8B-A45F-6C2520564D4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D627B-1C3B-45D1-918E-EA5B1C55CC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8A190-A18A-4C8B-A45F-6C2520564D4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D627B-1C3B-45D1-918E-EA5B1C55CC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8A190-A18A-4C8B-A45F-6C2520564D4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D627B-1C3B-45D1-918E-EA5B1C55CC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8A190-A18A-4C8B-A45F-6C2520564D4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D627B-1C3B-45D1-918E-EA5B1C55CC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8A190-A18A-4C8B-A45F-6C2520564D4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D627B-1C3B-45D1-918E-EA5B1C55CC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8A190-A18A-4C8B-A45F-6C2520564D4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D627B-1C3B-45D1-918E-EA5B1C55CC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47226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007985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53767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180534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3393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5315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54096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0456583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60615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092185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7270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E28A190-A18A-4C8B-A45F-6C2520564D4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832D627B-1C3B-45D1-918E-EA5B1C55CC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81744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606905624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16634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učivu: </a:t>
            </a:r>
            <a:r>
              <a:rPr lang="cs-CZ" b="1" dirty="0" smtClean="0"/>
              <a:t>Přírodní krajiny</a:t>
            </a:r>
          </a:p>
          <a:p>
            <a:r>
              <a:rPr lang="cs-CZ" dirty="0" smtClean="0"/>
              <a:t>Slide 3 – 6 – teorie, na základě výukového rozhovoru s žáky vedeme </a:t>
            </a:r>
            <a:r>
              <a:rPr lang="cs-CZ" dirty="0" smtClean="0"/>
              <a:t>debatu                         </a:t>
            </a:r>
            <a:r>
              <a:rPr lang="cs-CZ" dirty="0" smtClean="0"/>
              <a:t>o ekosystému v návaznosti na přírodní krajiny</a:t>
            </a:r>
          </a:p>
          <a:p>
            <a:r>
              <a:rPr lang="cs-CZ" dirty="0" smtClean="0"/>
              <a:t>Slide 7 – žáci mají kopii tabulky u </a:t>
            </a:r>
            <a:r>
              <a:rPr lang="cs-CZ" dirty="0" smtClean="0"/>
              <a:t>sebe                </a:t>
            </a:r>
            <a:r>
              <a:rPr lang="cs-CZ" dirty="0" smtClean="0"/>
              <a:t>a společně doplňujeme chybějící znaky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74614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Přírodní krajiny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3" y="2323653"/>
            <a:ext cx="6696860" cy="2401492"/>
          </a:xfrm>
        </p:spPr>
        <p:txBody>
          <a:bodyPr/>
          <a:lstStyle/>
          <a:p>
            <a:pPr algn="ctr"/>
            <a:r>
              <a:rPr lang="cs-CZ" b="1" dirty="0" smtClean="0"/>
              <a:t>EKOSYSTÉM</a:t>
            </a:r>
            <a:r>
              <a:rPr lang="cs-CZ" dirty="0" smtClean="0"/>
              <a:t> </a:t>
            </a:r>
          </a:p>
          <a:p>
            <a:pPr marL="365760" lvl="1" indent="0" algn="ctr">
              <a:buNone/>
            </a:pPr>
            <a:endParaRPr lang="cs-CZ" dirty="0" smtClean="0"/>
          </a:p>
          <a:p>
            <a:pPr marL="365760" lvl="1" indent="0" algn="ctr">
              <a:buNone/>
            </a:pPr>
            <a:endParaRPr lang="cs-CZ" dirty="0"/>
          </a:p>
          <a:p>
            <a:pPr marL="365760" lvl="1" indent="0" algn="ctr">
              <a:buNone/>
            </a:pPr>
            <a:endParaRPr lang="cs-CZ" dirty="0" smtClean="0"/>
          </a:p>
          <a:p>
            <a:pPr marL="365760" lvl="1" indent="0" algn="ctr">
              <a:buNone/>
            </a:pPr>
            <a:endParaRPr lang="cs-CZ" dirty="0"/>
          </a:p>
          <a:p>
            <a:pPr marL="365760" lvl="1" indent="0" algn="ctr">
              <a:buNone/>
            </a:pPr>
            <a:endParaRPr lang="cs-CZ" dirty="0" smtClean="0"/>
          </a:p>
          <a:p>
            <a:pPr marL="365760" lvl="1" indent="0" algn="ctr">
              <a:buNone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843808" y="2708920"/>
            <a:ext cx="172819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572000" y="2708920"/>
            <a:ext cx="158417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763688" y="3284984"/>
            <a:ext cx="1800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ŽIVÁ SLOŽKA</a:t>
            </a:r>
          </a:p>
          <a:p>
            <a:r>
              <a:rPr lang="cs-CZ" dirty="0" smtClean="0"/>
              <a:t>Společenstvo rostlin a živočichů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3284984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NEŽIVÁ SLOŽKA</a:t>
            </a:r>
          </a:p>
          <a:p>
            <a:r>
              <a:rPr lang="cs-CZ" dirty="0" smtClean="0"/>
              <a:t>Určité prostředí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661248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b="1" dirty="0" smtClean="0"/>
              <a:t>Různě velké, organismy provázány vzájemnými vztahy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4806567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Přírodní krajiny</a:t>
            </a:r>
            <a:endParaRPr lang="cs-CZ" b="1" dirty="0"/>
          </a:p>
        </p:txBody>
      </p:sp>
      <p:sp>
        <p:nvSpPr>
          <p:cNvPr id="4" name="Ovál 3"/>
          <p:cNvSpPr/>
          <p:nvPr/>
        </p:nvSpPr>
        <p:spPr>
          <a:xfrm>
            <a:off x="3046184" y="2889427"/>
            <a:ext cx="3240360" cy="144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06224" y="3317119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EKOSYSTÉM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21642759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Přírodní krajiny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Největší ekosystém – živá i neživá příroda Země 		</a:t>
            </a:r>
            <a:r>
              <a:rPr lang="cs-CZ" b="1" dirty="0" smtClean="0"/>
              <a:t>přírodní krajiny</a:t>
            </a:r>
          </a:p>
          <a:p>
            <a:r>
              <a:rPr lang="cs-CZ" b="1" dirty="0" smtClean="0"/>
              <a:t>Určité druhy rostlin, zvířat, které se přizpůsobily zdejším podmínkám  </a:t>
            </a:r>
            <a:endParaRPr lang="cs-CZ" b="1" dirty="0"/>
          </a:p>
        </p:txBody>
      </p:sp>
      <p:sp>
        <p:nvSpPr>
          <p:cNvPr id="4" name="Šipka doprava 3"/>
          <p:cNvSpPr/>
          <p:nvPr/>
        </p:nvSpPr>
        <p:spPr>
          <a:xfrm>
            <a:off x="2483768" y="2924944"/>
            <a:ext cx="122413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53232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Přírodní krajiny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Tropický deštný les</a:t>
            </a:r>
          </a:p>
          <a:p>
            <a:r>
              <a:rPr lang="cs-CZ" b="1" dirty="0" smtClean="0"/>
              <a:t>Savana</a:t>
            </a:r>
          </a:p>
          <a:p>
            <a:r>
              <a:rPr lang="cs-CZ" b="1" dirty="0" smtClean="0"/>
              <a:t>Poušť</a:t>
            </a:r>
          </a:p>
          <a:p>
            <a:r>
              <a:rPr lang="cs-CZ" b="1" dirty="0" smtClean="0"/>
              <a:t>Tvrdolisté dřeviny</a:t>
            </a:r>
          </a:p>
          <a:p>
            <a:r>
              <a:rPr lang="cs-CZ" b="1" dirty="0" smtClean="0"/>
              <a:t>Listnaté a smíšené lesy</a:t>
            </a:r>
          </a:p>
          <a:p>
            <a:r>
              <a:rPr lang="cs-CZ" b="1" dirty="0" smtClean="0"/>
              <a:t>Stepi</a:t>
            </a:r>
          </a:p>
          <a:p>
            <a:r>
              <a:rPr lang="cs-CZ" b="1" dirty="0" smtClean="0"/>
              <a:t>Tajga</a:t>
            </a:r>
          </a:p>
          <a:p>
            <a:r>
              <a:rPr lang="cs-CZ" b="1" dirty="0" smtClean="0"/>
              <a:t>Tundra</a:t>
            </a:r>
          </a:p>
          <a:p>
            <a:r>
              <a:rPr lang="cs-CZ" b="1" dirty="0" smtClean="0"/>
              <a:t>Polární oblasti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1436367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90127605"/>
              </p:ext>
            </p:extLst>
          </p:nvPr>
        </p:nvGraphicFramePr>
        <p:xfrm>
          <a:off x="467544" y="404662"/>
          <a:ext cx="8208912" cy="60486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4227"/>
                <a:gridCol w="2230229"/>
                <a:gridCol w="2052228"/>
                <a:gridCol w="2052228"/>
              </a:tblGrid>
              <a:tr h="1039238">
                <a:tc>
                  <a:txBody>
                    <a:bodyPr/>
                    <a:lstStyle/>
                    <a:p>
                      <a:r>
                        <a:rPr lang="cs-CZ" dirty="0" smtClean="0"/>
                        <a:t>Přírodní krajina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Přírodní charakteristika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Rostliny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Živočichové</a:t>
                      </a:r>
                      <a:endParaRPr lang="cs-CZ" dirty="0"/>
                    </a:p>
                  </a:txBody>
                  <a:tcPr/>
                </a:tc>
              </a:tr>
              <a:tr h="812113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Tropické deštné lesy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Dřeviny, akácie, orchideje, kapradiny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961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Období sucha a</a:t>
                      </a:r>
                      <a:r>
                        <a:rPr lang="cs-CZ" sz="1400" baseline="0" dirty="0" smtClean="0"/>
                        <a:t> dešťů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Žirafy, sloni, antilopy, lvi</a:t>
                      </a:r>
                      <a:endParaRPr lang="cs-CZ" sz="1400" dirty="0"/>
                    </a:p>
                  </a:txBody>
                  <a:tcPr/>
                </a:tc>
              </a:tr>
              <a:tr h="599617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Pouště a polopouště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Kaktusy a pryšce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</a:tr>
              <a:tr h="599617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Nedostatek srážek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Křečci, hraboši, bizon, lama</a:t>
                      </a:r>
                      <a:endParaRPr lang="cs-CZ" sz="1400" dirty="0"/>
                    </a:p>
                  </a:txBody>
                  <a:tcPr/>
                </a:tc>
              </a:tr>
              <a:tr h="599617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Listnat</a:t>
                      </a:r>
                      <a:r>
                        <a:rPr lang="cs-CZ" sz="1400" baseline="0" dirty="0" smtClean="0"/>
                        <a:t>é a smíšené lesy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Smrky,</a:t>
                      </a:r>
                      <a:r>
                        <a:rPr lang="cs-CZ" sz="1400" baseline="0" dirty="0" smtClean="0"/>
                        <a:t> listnaté stromy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/>
                </a:tc>
              </a:tr>
              <a:tr h="599617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Chladné zimy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Veverky, bobři,</a:t>
                      </a:r>
                      <a:r>
                        <a:rPr lang="cs-CZ" sz="1400" baseline="0" dirty="0" smtClean="0"/>
                        <a:t> zajíci, vlci</a:t>
                      </a:r>
                      <a:endParaRPr lang="cs-CZ" sz="1400" dirty="0"/>
                    </a:p>
                  </a:txBody>
                  <a:tcPr/>
                </a:tc>
              </a:tr>
              <a:tr h="599617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Tundra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Lišejníky, mechy,</a:t>
                      </a:r>
                      <a:r>
                        <a:rPr lang="cs-CZ" sz="1400" baseline="0" dirty="0" smtClean="0"/>
                        <a:t> zakrslé stromy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</a:tr>
              <a:tr h="599617">
                <a:tc>
                  <a:txBody>
                    <a:bodyPr/>
                    <a:lstStyle/>
                    <a:p>
                      <a:endParaRPr lang="cs-CZ" sz="14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Nízká teplota, zmrzlá půda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Medvěd lední, tuleni, liška polární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325701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Červený P., </a:t>
            </a:r>
            <a:r>
              <a:rPr lang="cs-CZ" dirty="0" err="1" smtClean="0"/>
              <a:t>Dokopil</a:t>
            </a:r>
            <a:r>
              <a:rPr lang="cs-CZ" dirty="0" smtClean="0"/>
              <a:t> J., Kopp J., Matušková A., Mentlík P, ZEMĚPIS 6 učebnice pro základní školy a víceletá gymnázia , 2003, Fraus</a:t>
            </a:r>
          </a:p>
        </p:txBody>
      </p:sp>
    </p:spTree>
    <p:extLst>
      <p:ext uri="{BB962C8B-B14F-4D97-AF65-F5344CB8AC3E}">
        <p14:creationId xmlns:p14="http://schemas.microsoft.com/office/powerpoint/2010/main" xmlns="" val="3933359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25</TotalTime>
  <Words>264</Words>
  <Application>Microsoft Office PowerPoint</Application>
  <PresentationFormat>Předvádění na obrazovce (4:3)</PresentationFormat>
  <Paragraphs>59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Austin</vt:lpstr>
      <vt:lpstr>1_Austin</vt:lpstr>
      <vt:lpstr>Snímek 1</vt:lpstr>
      <vt:lpstr>Anotace </vt:lpstr>
      <vt:lpstr>Přírodní krajiny</vt:lpstr>
      <vt:lpstr>Přírodní krajiny</vt:lpstr>
      <vt:lpstr>Přírodní krajiny</vt:lpstr>
      <vt:lpstr>Přírodní krajiny</vt:lpstr>
      <vt:lpstr>Snímek 7</vt:lpstr>
      <vt:lpstr>Zdroj: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PŘÍRODNÍ KRAJINY</dc:title>
  <dc:creator>user</dc:creator>
  <cp:lastModifiedBy>Dum</cp:lastModifiedBy>
  <cp:revision>5</cp:revision>
  <dcterms:created xsi:type="dcterms:W3CDTF">2013-01-07T11:47:51Z</dcterms:created>
  <dcterms:modified xsi:type="dcterms:W3CDTF">2013-06-12T08:42:53Z</dcterms:modified>
</cp:coreProperties>
</file>