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0"/>
  </p:notesMasterIdLst>
  <p:sldIdLst>
    <p:sldId id="261" r:id="rId3"/>
    <p:sldId id="262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VY_32_INOVACE_14_13_20 Step 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</a:t>
          </a:r>
          <a:r>
            <a:rPr lang="cs-CZ" sz="1400" dirty="0" smtClean="0"/>
            <a:t>Přírodní obraz Země </a:t>
          </a:r>
          <a:endParaRPr lang="cs-CZ" sz="14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D18D253-6506-4E49-87B1-7724622238EC}" type="presOf" srcId="{FFA013E9-5C5D-404D-8688-08171EA7A387}" destId="{359A210A-E8C9-4FD6-9BC7-434F4455A6B5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27238797-EF92-49FB-A14D-D9F70DA94BA9}" type="presOf" srcId="{D9242A4C-F33A-42E2-BFA4-EC80805DCD32}" destId="{5A434D34-FA65-40B0-A4CE-3A1E2B14A215}" srcOrd="1" destOrd="0" presId="urn:microsoft.com/office/officeart/2005/8/layout/target3"/>
    <dgm:cxn modelId="{66421CBC-27D2-4B2D-B724-DBE683A701F5}" type="presOf" srcId="{A4836DAF-3E6B-4198-A089-B3C0D0384F2B}" destId="{4F0AD45D-7E6A-4C4A-90DF-90E27C4B175D}" srcOrd="0" destOrd="0" presId="urn:microsoft.com/office/officeart/2005/8/layout/target3"/>
    <dgm:cxn modelId="{0064FC49-36EF-484F-96BA-6A06314DE50D}" type="presOf" srcId="{1D895EAB-76A7-41C6-9C6C-7D303AD4C23C}" destId="{347D85BD-7382-4413-9298-D06CC996458A}" srcOrd="0" destOrd="0" presId="urn:microsoft.com/office/officeart/2005/8/layout/target3"/>
    <dgm:cxn modelId="{0512BA5F-9A53-44AE-89BE-76687D7D5925}" type="presOf" srcId="{DAAD5A11-3EBC-47AE-AB1C-4F1B938732A7}" destId="{2D933DCE-BBEA-46A5-98BC-CA41A7DBB761}" srcOrd="0" destOrd="0" presId="urn:microsoft.com/office/officeart/2005/8/layout/target3"/>
    <dgm:cxn modelId="{D1233513-22A3-4DBD-9516-C5F83040D0E5}" type="presOf" srcId="{FFA013E9-5C5D-404D-8688-08171EA7A387}" destId="{E1DA18CB-4B0A-4D0C-9459-15C4B327891F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0DCE3B1D-15EC-4404-8AC9-31899F3A7270}" type="presOf" srcId="{1D895EAB-76A7-41C6-9C6C-7D303AD4C23C}" destId="{94413E88-B296-45A5-9057-6B5765B63A8F}" srcOrd="1" destOrd="0" presId="urn:microsoft.com/office/officeart/2005/8/layout/target3"/>
    <dgm:cxn modelId="{F5C54E46-D817-48BF-A5E9-3F3EF677EE8B}" type="presOf" srcId="{ABD4D77B-BA54-4DFB-A762-4C734220F9AA}" destId="{AAB7E4A6-9D01-402C-9D7A-6D30767F0B58}" srcOrd="0" destOrd="0" presId="urn:microsoft.com/office/officeart/2005/8/layout/target3"/>
    <dgm:cxn modelId="{09D914E1-F562-4390-B6BB-F4582BBAA280}" type="presOf" srcId="{A4836DAF-3E6B-4198-A089-B3C0D0384F2B}" destId="{36B74B1E-3C18-4C06-BA03-CB2EB266F8FF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7267EE19-83C4-4BB7-B556-309C9DA6B1A2}" type="presOf" srcId="{D9242A4C-F33A-42E2-BFA4-EC80805DCD32}" destId="{7DDB6D97-C311-42E1-B77C-B194BAE75773}" srcOrd="0" destOrd="0" presId="urn:microsoft.com/office/officeart/2005/8/layout/target3"/>
    <dgm:cxn modelId="{9E4E7973-4EE6-47E1-B166-0C0760F5A74E}" type="presOf" srcId="{ABD4D77B-BA54-4DFB-A762-4C734220F9AA}" destId="{A6703DA5-6D74-4C8B-9C82-31DC93531BC2}" srcOrd="1" destOrd="0" presId="urn:microsoft.com/office/officeart/2005/8/layout/target3"/>
    <dgm:cxn modelId="{B3D5F39F-8DAF-43B7-9FBE-680D6700175A}" type="presParOf" srcId="{2D933DCE-BBEA-46A5-98BC-CA41A7DBB761}" destId="{D3A73299-62A4-4767-8E25-C16133A0B902}" srcOrd="0" destOrd="0" presId="urn:microsoft.com/office/officeart/2005/8/layout/target3"/>
    <dgm:cxn modelId="{092ED354-7320-4B51-95F0-766D13C57050}" type="presParOf" srcId="{2D933DCE-BBEA-46A5-98BC-CA41A7DBB761}" destId="{EE30B2AF-DDC9-42DB-9092-5595C6257A57}" srcOrd="1" destOrd="0" presId="urn:microsoft.com/office/officeart/2005/8/layout/target3"/>
    <dgm:cxn modelId="{54A30384-3BC9-47AF-8314-8DC4D95F1E3F}" type="presParOf" srcId="{2D933DCE-BBEA-46A5-98BC-CA41A7DBB761}" destId="{E1DA18CB-4B0A-4D0C-9459-15C4B327891F}" srcOrd="2" destOrd="0" presId="urn:microsoft.com/office/officeart/2005/8/layout/target3"/>
    <dgm:cxn modelId="{95DC8793-58F9-4C27-9BA3-72104BB6E1C8}" type="presParOf" srcId="{2D933DCE-BBEA-46A5-98BC-CA41A7DBB761}" destId="{29996EEB-8589-4AED-9C98-E2204A026234}" srcOrd="3" destOrd="0" presId="urn:microsoft.com/office/officeart/2005/8/layout/target3"/>
    <dgm:cxn modelId="{1E060518-DF36-47BF-A165-8840403FE737}" type="presParOf" srcId="{2D933DCE-BBEA-46A5-98BC-CA41A7DBB761}" destId="{056AE7B2-579D-40D1-A57C-4E33BFED76BE}" srcOrd="4" destOrd="0" presId="urn:microsoft.com/office/officeart/2005/8/layout/target3"/>
    <dgm:cxn modelId="{D8A5D481-BD7D-43C2-860B-F8EF54955D70}" type="presParOf" srcId="{2D933DCE-BBEA-46A5-98BC-CA41A7DBB761}" destId="{4F0AD45D-7E6A-4C4A-90DF-90E27C4B175D}" srcOrd="5" destOrd="0" presId="urn:microsoft.com/office/officeart/2005/8/layout/target3"/>
    <dgm:cxn modelId="{A9C2F83D-5940-4458-AA68-6AEF3C9848C7}" type="presParOf" srcId="{2D933DCE-BBEA-46A5-98BC-CA41A7DBB761}" destId="{1804A346-BBD3-438B-AE0F-7BEBB1E2AF96}" srcOrd="6" destOrd="0" presId="urn:microsoft.com/office/officeart/2005/8/layout/target3"/>
    <dgm:cxn modelId="{A1B47004-A7BD-4A75-B19B-FE3A7D7DBF03}" type="presParOf" srcId="{2D933DCE-BBEA-46A5-98BC-CA41A7DBB761}" destId="{60CB9877-708D-4C64-AA73-CFD3F3076BC2}" srcOrd="7" destOrd="0" presId="urn:microsoft.com/office/officeart/2005/8/layout/target3"/>
    <dgm:cxn modelId="{80104C76-0F8A-4E16-B1E2-B93548B2A894}" type="presParOf" srcId="{2D933DCE-BBEA-46A5-98BC-CA41A7DBB761}" destId="{347D85BD-7382-4413-9298-D06CC996458A}" srcOrd="8" destOrd="0" presId="urn:microsoft.com/office/officeart/2005/8/layout/target3"/>
    <dgm:cxn modelId="{2306BA42-4EFA-48B3-9B68-D8B47B1DB837}" type="presParOf" srcId="{2D933DCE-BBEA-46A5-98BC-CA41A7DBB761}" destId="{C4DD5B9C-4D9E-449D-A063-107A759DF3D1}" srcOrd="9" destOrd="0" presId="urn:microsoft.com/office/officeart/2005/8/layout/target3"/>
    <dgm:cxn modelId="{3F575709-CE19-4E1E-8C6B-F090C9B6195E}" type="presParOf" srcId="{2D933DCE-BBEA-46A5-98BC-CA41A7DBB761}" destId="{CD515E15-5457-47F2-8109-A2A59D66C930}" srcOrd="10" destOrd="0" presId="urn:microsoft.com/office/officeart/2005/8/layout/target3"/>
    <dgm:cxn modelId="{DE7EA106-C0D7-42CD-9070-64DD81BF3CB3}" type="presParOf" srcId="{2D933DCE-BBEA-46A5-98BC-CA41A7DBB761}" destId="{7DDB6D97-C311-42E1-B77C-B194BAE75773}" srcOrd="11" destOrd="0" presId="urn:microsoft.com/office/officeart/2005/8/layout/target3"/>
    <dgm:cxn modelId="{350B6967-FD18-449E-8A83-4697766DBABF}" type="presParOf" srcId="{2D933DCE-BBEA-46A5-98BC-CA41A7DBB761}" destId="{DE2B4424-17B1-4404-A13F-04051C43B79D}" srcOrd="12" destOrd="0" presId="urn:microsoft.com/office/officeart/2005/8/layout/target3"/>
    <dgm:cxn modelId="{760770E2-2BF6-48E5-9DE9-E43C572584F6}" type="presParOf" srcId="{2D933DCE-BBEA-46A5-98BC-CA41A7DBB761}" destId="{555607BD-8A1D-4EBB-825A-8C74A1FB0FFC}" srcOrd="13" destOrd="0" presId="urn:microsoft.com/office/officeart/2005/8/layout/target3"/>
    <dgm:cxn modelId="{B0590559-4740-4232-B013-D3D2739043BF}" type="presParOf" srcId="{2D933DCE-BBEA-46A5-98BC-CA41A7DBB761}" destId="{AAB7E4A6-9D01-402C-9D7A-6D30767F0B58}" srcOrd="14" destOrd="0" presId="urn:microsoft.com/office/officeart/2005/8/layout/target3"/>
    <dgm:cxn modelId="{CAF71086-266E-41AD-904C-EDEF21E7F75B}" type="presParOf" srcId="{2D933DCE-BBEA-46A5-98BC-CA41A7DBB761}" destId="{359A210A-E8C9-4FD6-9BC7-434F4455A6B5}" srcOrd="15" destOrd="0" presId="urn:microsoft.com/office/officeart/2005/8/layout/target3"/>
    <dgm:cxn modelId="{2616BE14-6388-4441-A602-3C6E82F0325D}" type="presParOf" srcId="{2D933DCE-BBEA-46A5-98BC-CA41A7DBB761}" destId="{36B74B1E-3C18-4C06-BA03-CB2EB266F8FF}" srcOrd="16" destOrd="0" presId="urn:microsoft.com/office/officeart/2005/8/layout/target3"/>
    <dgm:cxn modelId="{2BA48867-6F23-4A7E-84F3-2B98ADB97676}" type="presParOf" srcId="{2D933DCE-BBEA-46A5-98BC-CA41A7DBB761}" destId="{94413E88-B296-45A5-9057-6B5765B63A8F}" srcOrd="17" destOrd="0" presId="urn:microsoft.com/office/officeart/2005/8/layout/target3"/>
    <dgm:cxn modelId="{03A97AC8-0C16-4289-9FA6-84E621A34105}" type="presParOf" srcId="{2D933DCE-BBEA-46A5-98BC-CA41A7DBB761}" destId="{5A434D34-FA65-40B0-A4CE-3A1E2B14A215}" srcOrd="18" destOrd="0" presId="urn:microsoft.com/office/officeart/2005/8/layout/target3"/>
    <dgm:cxn modelId="{3EC19FE8-1236-4C39-9968-98E4E65702D1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VY_32_INOVACE_14_13_20 Step 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</a:t>
          </a:r>
          <a:r>
            <a:rPr lang="cs-CZ" sz="1000" kern="1200" dirty="0" smtClean="0"/>
            <a:t>:  </a:t>
          </a:r>
          <a:r>
            <a:rPr lang="cs-CZ" sz="1400" kern="1200" dirty="0" smtClean="0"/>
            <a:t>Přírodní obraz Země </a:t>
          </a:r>
          <a:endParaRPr lang="cs-CZ" sz="14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8D239B-7CCE-4B9C-A1D6-F5DEC1297AB8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A0EEC5-D819-43C5-820D-243FAB36EA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00757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7A15D337-6845-4A36-B201-A757A3836619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A3DB73A-B95B-4AFE-BE20-43A5ADACA2CF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15D337-6845-4A36-B201-A757A3836619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DB73A-B95B-4AFE-BE20-43A5ADACA2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15D337-6845-4A36-B201-A757A3836619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DB73A-B95B-4AFE-BE20-43A5ADACA2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15D337-6845-4A36-B201-A757A3836619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DB73A-B95B-4AFE-BE20-43A5ADACA2C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15D337-6845-4A36-B201-A757A3836619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DB73A-B95B-4AFE-BE20-43A5ADACA2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15D337-6845-4A36-B201-A757A3836619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DB73A-B95B-4AFE-BE20-43A5ADACA2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15D337-6845-4A36-B201-A757A3836619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DB73A-B95B-4AFE-BE20-43A5ADACA2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15D337-6845-4A36-B201-A757A3836619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DB73A-B95B-4AFE-BE20-43A5ADACA2CF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15D337-6845-4A36-B201-A757A3836619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DB73A-B95B-4AFE-BE20-43A5ADACA2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15D337-6845-4A36-B201-A757A3836619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DB73A-B95B-4AFE-BE20-43A5ADACA2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15D337-6845-4A36-B201-A757A3836619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DB73A-B95B-4AFE-BE20-43A5ADACA2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C319E68-A914-4476-9BA5-983E33840B0D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B7CE2F1-B41C-4056-82FE-FDBCBF092B45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80521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79821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85962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69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37639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10260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152090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24628805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013703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418475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61860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7A15D337-6845-4A36-B201-A757A3836619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0A3DB73A-B95B-4AFE-BE20-43A5ADACA2C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18033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34785024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1849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učivu na téma: </a:t>
            </a:r>
            <a:r>
              <a:rPr lang="cs-CZ" b="1" dirty="0" smtClean="0"/>
              <a:t>Step</a:t>
            </a:r>
          </a:p>
          <a:p>
            <a:r>
              <a:rPr lang="cs-CZ" dirty="0" smtClean="0"/>
              <a:t>Slide 3- 5 – teorie + práce s učebnicí (výukový rozhovor)</a:t>
            </a:r>
          </a:p>
          <a:p>
            <a:r>
              <a:rPr lang="cs-CZ" dirty="0" smtClean="0"/>
              <a:t>Slide 6 – práce s atlasem  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6646724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STEP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Čím více se vzdalujeme od břehů oceánů do nitra kontinentů – ubývají srážky a zvětšuje se rozdíl mezi denními a nočními teplotami. </a:t>
            </a:r>
          </a:p>
          <a:p>
            <a:r>
              <a:rPr lang="cs-CZ" dirty="0" smtClean="0"/>
              <a:t>Málo prší – </a:t>
            </a:r>
            <a:r>
              <a:rPr lang="cs-CZ" b="1" dirty="0" smtClean="0"/>
              <a:t>porosty TRAV, ojediněle stromy a keře = STEPI</a:t>
            </a:r>
          </a:p>
          <a:p>
            <a:r>
              <a:rPr lang="cs-CZ" b="1" dirty="0" smtClean="0"/>
              <a:t>Severní Amerika – PRÉRIE</a:t>
            </a:r>
          </a:p>
          <a:p>
            <a:r>
              <a:rPr lang="cs-CZ" b="1" dirty="0" smtClean="0"/>
              <a:t>Jižní Amerika – PAMPY</a:t>
            </a:r>
          </a:p>
          <a:p>
            <a:r>
              <a:rPr lang="cs-CZ" b="1" dirty="0" smtClean="0"/>
              <a:t>Tropy a subtropy – SAVANA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90707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STEP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Déšť několikrát za rok – silný </a:t>
            </a:r>
          </a:p>
          <a:p>
            <a:r>
              <a:rPr lang="cs-CZ" b="1" dirty="0" smtClean="0"/>
              <a:t>Černozemě</a:t>
            </a:r>
            <a:r>
              <a:rPr lang="cs-CZ" dirty="0" smtClean="0"/>
              <a:t> – silné kořeny trav – odumřelé zůstávají v půdě – rozkládány mikroorganismy – vrstva humusu, který se nevyplavuje (málo prší)</a:t>
            </a:r>
            <a:r>
              <a:rPr lang="cs-CZ" b="1" dirty="0"/>
              <a:t> </a:t>
            </a:r>
            <a:endParaRPr lang="cs-CZ" b="1" dirty="0" smtClean="0"/>
          </a:p>
          <a:p>
            <a:r>
              <a:rPr lang="cs-CZ" b="1" dirty="0" smtClean="0"/>
              <a:t>JSOU </a:t>
            </a:r>
            <a:r>
              <a:rPr lang="cs-CZ" b="1" dirty="0"/>
              <a:t>NEJÚRODNĚJŠÍ PŮDY SVĚTA </a:t>
            </a:r>
            <a:r>
              <a:rPr lang="cs-CZ" b="1" dirty="0" smtClean="0"/>
              <a:t>– OBILOVINY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Uč 57 červencové teploty _____________</a:t>
            </a:r>
          </a:p>
          <a:p>
            <a:pPr marL="68580" indent="0">
              <a:buNone/>
            </a:pPr>
            <a:r>
              <a:rPr lang="cs-CZ" dirty="0"/>
              <a:t>	 </a:t>
            </a:r>
            <a:r>
              <a:rPr lang="cs-CZ" dirty="0" smtClean="0"/>
              <a:t>   lednové teploty       ______________</a:t>
            </a:r>
          </a:p>
        </p:txBody>
      </p:sp>
    </p:spTree>
    <p:extLst>
      <p:ext uri="{BB962C8B-B14F-4D97-AF65-F5344CB8AC3E}">
        <p14:creationId xmlns:p14="http://schemas.microsoft.com/office/powerpoint/2010/main" val="10756534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STEP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Původní obyvatelé stepí – </a:t>
            </a:r>
            <a:r>
              <a:rPr lang="cs-CZ" b="1" dirty="0" smtClean="0"/>
              <a:t>američtí INDIÁNI – LOV BIZONŮ</a:t>
            </a:r>
          </a:p>
          <a:p>
            <a:r>
              <a:rPr lang="cs-CZ" dirty="0" smtClean="0"/>
              <a:t>Indiány vytlačili Evropané – vybili bizony, odstranili svrchní drn, který půdu chránil – vítr odnesl úrodnou půdu </a:t>
            </a:r>
          </a:p>
        </p:txBody>
      </p:sp>
    </p:spTree>
    <p:extLst>
      <p:ext uri="{BB962C8B-B14F-4D97-AF65-F5344CB8AC3E}">
        <p14:creationId xmlns:p14="http://schemas.microsoft.com/office/powerpoint/2010/main" val="33766285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STEP – PRÁCE S ATLASEM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Vypiš státy, které mají na svém území step</a:t>
            </a:r>
          </a:p>
          <a:p>
            <a:r>
              <a:rPr lang="cs-CZ" b="1" dirty="0" smtClean="0"/>
              <a:t>Amerika:_________________________________________________________________________Evropa:_________________________________________________________________________</a:t>
            </a:r>
          </a:p>
          <a:p>
            <a:r>
              <a:rPr lang="cs-CZ" b="1" dirty="0" smtClean="0"/>
              <a:t>Asie: ___________________________________</a:t>
            </a:r>
          </a:p>
          <a:p>
            <a:r>
              <a:rPr lang="cs-CZ" b="1" dirty="0" smtClean="0"/>
              <a:t>Afrika: __________________________________</a:t>
            </a:r>
          </a:p>
          <a:p>
            <a:r>
              <a:rPr lang="cs-CZ" b="1" smtClean="0"/>
              <a:t>Austrálie: _______________________________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3129778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Červený P., </a:t>
            </a:r>
            <a:r>
              <a:rPr lang="cs-CZ" dirty="0" err="1" smtClean="0"/>
              <a:t>Dokopil</a:t>
            </a:r>
            <a:r>
              <a:rPr lang="cs-CZ" dirty="0" smtClean="0"/>
              <a:t> J., Kopp J., Matušková A., Mentlík P, ZEMĚPIS 6 učebnice pro základní školy a </a:t>
            </a:r>
            <a:r>
              <a:rPr lang="cs-CZ" smtClean="0"/>
              <a:t>víceletá </a:t>
            </a:r>
            <a:r>
              <a:rPr lang="cs-CZ" smtClean="0"/>
              <a:t>gymnázia, </a:t>
            </a:r>
            <a:r>
              <a:rPr lang="cs-CZ" dirty="0" smtClean="0"/>
              <a:t>2003, Fraus</a:t>
            </a:r>
          </a:p>
        </p:txBody>
      </p:sp>
    </p:spTree>
    <p:extLst>
      <p:ext uri="{BB962C8B-B14F-4D97-AF65-F5344CB8AC3E}">
        <p14:creationId xmlns:p14="http://schemas.microsoft.com/office/powerpoint/2010/main" val="3647252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26</TotalTime>
  <Words>264</Words>
  <Application>Microsoft Office PowerPoint</Application>
  <PresentationFormat>Předvádění na obrazovce (4:3)</PresentationFormat>
  <Paragraphs>35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Austin</vt:lpstr>
      <vt:lpstr>1_Austin</vt:lpstr>
      <vt:lpstr>Prezentace aplikace PowerPoint</vt:lpstr>
      <vt:lpstr>Anotace</vt:lpstr>
      <vt:lpstr>STEP </vt:lpstr>
      <vt:lpstr>STEP</vt:lpstr>
      <vt:lpstr>STEP </vt:lpstr>
      <vt:lpstr>STEP – PRÁCE S ATLASEM</vt:lpstr>
      <vt:lpstr>Zdroj: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STEP</dc:title>
  <dc:creator>user</dc:creator>
  <cp:lastModifiedBy>user</cp:lastModifiedBy>
  <cp:revision>5</cp:revision>
  <dcterms:created xsi:type="dcterms:W3CDTF">2013-01-22T11:49:13Z</dcterms:created>
  <dcterms:modified xsi:type="dcterms:W3CDTF">2013-06-12T08:46:41Z</dcterms:modified>
</cp:coreProperties>
</file>