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4" r:id="rId3"/>
    <p:sldId id="265" r:id="rId4"/>
    <p:sldId id="257" r:id="rId5"/>
    <p:sldId id="258" r:id="rId6"/>
    <p:sldId id="259" r:id="rId7"/>
    <p:sldId id="261" r:id="rId8"/>
    <p:sldId id="262" r:id="rId9"/>
    <p:sldId id="26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VY_32_INOVACE_14_14_20 Středomoří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3F2C7A6C-3950-45A7-A774-E4AC80E4D26B}" type="presOf" srcId="{ABD4D77B-BA54-4DFB-A762-4C734220F9AA}" destId="{AAB7E4A6-9D01-402C-9D7A-6D30767F0B58}" srcOrd="0" destOrd="0" presId="urn:microsoft.com/office/officeart/2005/8/layout/target3"/>
    <dgm:cxn modelId="{BA5DC1A4-91A6-448A-AA91-FA65379326CD}" type="presOf" srcId="{A4836DAF-3E6B-4198-A089-B3C0D0384F2B}" destId="{4F0AD45D-7E6A-4C4A-90DF-90E27C4B175D}" srcOrd="0" destOrd="0" presId="urn:microsoft.com/office/officeart/2005/8/layout/target3"/>
    <dgm:cxn modelId="{1CD548CF-A47C-4323-9A92-41054C97E030}" type="presOf" srcId="{DAAD5A11-3EBC-47AE-AB1C-4F1B938732A7}" destId="{2D933DCE-BBEA-46A5-98BC-CA41A7DBB761}" srcOrd="0" destOrd="0" presId="urn:microsoft.com/office/officeart/2005/8/layout/target3"/>
    <dgm:cxn modelId="{5CA2AF8E-DC17-41A6-A44E-BF275E64DA8C}" type="presOf" srcId="{ABD4D77B-BA54-4DFB-A762-4C734220F9AA}" destId="{A6703DA5-6D74-4C8B-9C82-31DC93531BC2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8D02B86D-5DDE-43D7-B90A-617F9AEE3D6A}" type="presOf" srcId="{D9242A4C-F33A-42E2-BFA4-EC80805DCD32}" destId="{7DDB6D97-C311-42E1-B77C-B194BAE75773}" srcOrd="0" destOrd="0" presId="urn:microsoft.com/office/officeart/2005/8/layout/target3"/>
    <dgm:cxn modelId="{E7C62B1B-AA19-4733-A83E-12E1EB67AC95}" type="presOf" srcId="{FFA013E9-5C5D-404D-8688-08171EA7A387}" destId="{359A210A-E8C9-4FD6-9BC7-434F4455A6B5}" srcOrd="1" destOrd="0" presId="urn:microsoft.com/office/officeart/2005/8/layout/target3"/>
    <dgm:cxn modelId="{552136E9-89E9-4B03-8D32-E1DE491F5CA0}" type="presOf" srcId="{1D895EAB-76A7-41C6-9C6C-7D303AD4C23C}" destId="{347D85BD-7382-4413-9298-D06CC996458A}" srcOrd="0" destOrd="0" presId="urn:microsoft.com/office/officeart/2005/8/layout/target3"/>
    <dgm:cxn modelId="{2609F1B5-0764-4233-8348-7B027693BA9A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C11357D7-FFA2-4F82-A6DA-0CF1C9071E11}" type="presOf" srcId="{FFA013E9-5C5D-404D-8688-08171EA7A387}" destId="{E1DA18CB-4B0A-4D0C-9459-15C4B327891F}" srcOrd="0" destOrd="0" presId="urn:microsoft.com/office/officeart/2005/8/layout/target3"/>
    <dgm:cxn modelId="{7FA1DBC1-6957-433B-80ED-B24B76495B27}" type="presOf" srcId="{1D895EAB-76A7-41C6-9C6C-7D303AD4C23C}" destId="{94413E88-B296-45A5-9057-6B5765B63A8F}" srcOrd="1" destOrd="0" presId="urn:microsoft.com/office/officeart/2005/8/layout/target3"/>
    <dgm:cxn modelId="{874325C3-3319-465B-B2B5-DE43407BD5BA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4E3CC55-0D98-436B-856D-D02B16089304}" type="presParOf" srcId="{2D933DCE-BBEA-46A5-98BC-CA41A7DBB761}" destId="{D3A73299-62A4-4767-8E25-C16133A0B902}" srcOrd="0" destOrd="0" presId="urn:microsoft.com/office/officeart/2005/8/layout/target3"/>
    <dgm:cxn modelId="{6E3C62D1-72B5-4C91-80B2-46BBEE900EC0}" type="presParOf" srcId="{2D933DCE-BBEA-46A5-98BC-CA41A7DBB761}" destId="{EE30B2AF-DDC9-42DB-9092-5595C6257A57}" srcOrd="1" destOrd="0" presId="urn:microsoft.com/office/officeart/2005/8/layout/target3"/>
    <dgm:cxn modelId="{B6936885-23F9-4DBA-B071-152898149C2F}" type="presParOf" srcId="{2D933DCE-BBEA-46A5-98BC-CA41A7DBB761}" destId="{E1DA18CB-4B0A-4D0C-9459-15C4B327891F}" srcOrd="2" destOrd="0" presId="urn:microsoft.com/office/officeart/2005/8/layout/target3"/>
    <dgm:cxn modelId="{86CF774D-3E84-4CB4-91D0-E1C54A1CB78F}" type="presParOf" srcId="{2D933DCE-BBEA-46A5-98BC-CA41A7DBB761}" destId="{29996EEB-8589-4AED-9C98-E2204A026234}" srcOrd="3" destOrd="0" presId="urn:microsoft.com/office/officeart/2005/8/layout/target3"/>
    <dgm:cxn modelId="{C51D338C-9438-4D24-8FDB-6180CC8A65AE}" type="presParOf" srcId="{2D933DCE-BBEA-46A5-98BC-CA41A7DBB761}" destId="{056AE7B2-579D-40D1-A57C-4E33BFED76BE}" srcOrd="4" destOrd="0" presId="urn:microsoft.com/office/officeart/2005/8/layout/target3"/>
    <dgm:cxn modelId="{7551C66F-36A5-4374-B558-E64F7B82578E}" type="presParOf" srcId="{2D933DCE-BBEA-46A5-98BC-CA41A7DBB761}" destId="{4F0AD45D-7E6A-4C4A-90DF-90E27C4B175D}" srcOrd="5" destOrd="0" presId="urn:microsoft.com/office/officeart/2005/8/layout/target3"/>
    <dgm:cxn modelId="{FE9BB216-934E-4DA3-8ED4-BE605F30FB24}" type="presParOf" srcId="{2D933DCE-BBEA-46A5-98BC-CA41A7DBB761}" destId="{1804A346-BBD3-438B-AE0F-7BEBB1E2AF96}" srcOrd="6" destOrd="0" presId="urn:microsoft.com/office/officeart/2005/8/layout/target3"/>
    <dgm:cxn modelId="{F8A0B0D6-6951-47BB-8176-D1C08DA87587}" type="presParOf" srcId="{2D933DCE-BBEA-46A5-98BC-CA41A7DBB761}" destId="{60CB9877-708D-4C64-AA73-CFD3F3076BC2}" srcOrd="7" destOrd="0" presId="urn:microsoft.com/office/officeart/2005/8/layout/target3"/>
    <dgm:cxn modelId="{464840BA-B1DC-4A61-A1B3-84F02AE2ACC0}" type="presParOf" srcId="{2D933DCE-BBEA-46A5-98BC-CA41A7DBB761}" destId="{347D85BD-7382-4413-9298-D06CC996458A}" srcOrd="8" destOrd="0" presId="urn:microsoft.com/office/officeart/2005/8/layout/target3"/>
    <dgm:cxn modelId="{DE6AB946-9CC4-4E6E-820F-EE99427120C5}" type="presParOf" srcId="{2D933DCE-BBEA-46A5-98BC-CA41A7DBB761}" destId="{C4DD5B9C-4D9E-449D-A063-107A759DF3D1}" srcOrd="9" destOrd="0" presId="urn:microsoft.com/office/officeart/2005/8/layout/target3"/>
    <dgm:cxn modelId="{437B3BE2-52E9-421B-9ED5-09DF7441E649}" type="presParOf" srcId="{2D933DCE-BBEA-46A5-98BC-CA41A7DBB761}" destId="{CD515E15-5457-47F2-8109-A2A59D66C930}" srcOrd="10" destOrd="0" presId="urn:microsoft.com/office/officeart/2005/8/layout/target3"/>
    <dgm:cxn modelId="{C8F1279E-5F49-4F3D-AC4F-38768FED7602}" type="presParOf" srcId="{2D933DCE-BBEA-46A5-98BC-CA41A7DBB761}" destId="{7DDB6D97-C311-42E1-B77C-B194BAE75773}" srcOrd="11" destOrd="0" presId="urn:microsoft.com/office/officeart/2005/8/layout/target3"/>
    <dgm:cxn modelId="{5E9A1F76-FB52-40AD-9211-E08E6ED19FF9}" type="presParOf" srcId="{2D933DCE-BBEA-46A5-98BC-CA41A7DBB761}" destId="{DE2B4424-17B1-4404-A13F-04051C43B79D}" srcOrd="12" destOrd="0" presId="urn:microsoft.com/office/officeart/2005/8/layout/target3"/>
    <dgm:cxn modelId="{79EC2B71-BCED-420B-8670-A3172100B1DF}" type="presParOf" srcId="{2D933DCE-BBEA-46A5-98BC-CA41A7DBB761}" destId="{555607BD-8A1D-4EBB-825A-8C74A1FB0FFC}" srcOrd="13" destOrd="0" presId="urn:microsoft.com/office/officeart/2005/8/layout/target3"/>
    <dgm:cxn modelId="{F5C98131-5211-4482-BA93-FEB5C002939D}" type="presParOf" srcId="{2D933DCE-BBEA-46A5-98BC-CA41A7DBB761}" destId="{AAB7E4A6-9D01-402C-9D7A-6D30767F0B58}" srcOrd="14" destOrd="0" presId="urn:microsoft.com/office/officeart/2005/8/layout/target3"/>
    <dgm:cxn modelId="{A073DD13-CCA8-4E1F-B876-8326F83999B3}" type="presParOf" srcId="{2D933DCE-BBEA-46A5-98BC-CA41A7DBB761}" destId="{359A210A-E8C9-4FD6-9BC7-434F4455A6B5}" srcOrd="15" destOrd="0" presId="urn:microsoft.com/office/officeart/2005/8/layout/target3"/>
    <dgm:cxn modelId="{BF7B5CAC-FC10-4B23-B1FF-57DE3B351692}" type="presParOf" srcId="{2D933DCE-BBEA-46A5-98BC-CA41A7DBB761}" destId="{36B74B1E-3C18-4C06-BA03-CB2EB266F8FF}" srcOrd="16" destOrd="0" presId="urn:microsoft.com/office/officeart/2005/8/layout/target3"/>
    <dgm:cxn modelId="{36EAC210-03D1-4718-B4EC-DA46EB9FF089}" type="presParOf" srcId="{2D933DCE-BBEA-46A5-98BC-CA41A7DBB761}" destId="{94413E88-B296-45A5-9057-6B5765B63A8F}" srcOrd="17" destOrd="0" presId="urn:microsoft.com/office/officeart/2005/8/layout/target3"/>
    <dgm:cxn modelId="{B2CC3075-EE31-408F-86E0-E46E2E9368F7}" type="presParOf" srcId="{2D933DCE-BBEA-46A5-98BC-CA41A7DBB761}" destId="{5A434D34-FA65-40B0-A4CE-3A1E2B14A215}" srcOrd="18" destOrd="0" presId="urn:microsoft.com/office/officeart/2005/8/layout/target3"/>
    <dgm:cxn modelId="{FF7E4425-2A86-48A3-8E6A-74CA47EC9A0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VY_32_INOVACE_14_14_20 Středomoří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D4949C-BEBF-471F-8191-92D27D566739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1A0EE7-7EB2-4034-A8BD-65DD78CA8D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130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5401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8509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757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5219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74106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3371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9330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5492410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5399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84600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235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76B613C-50B0-4D6D-A2F5-AE0BB95CC6C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92A3978-E48A-4254-B18C-1538EB8B1C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433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b/bf/C%C3%A8dre_du_Liban_Barouk_200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d/d9/Mehrjaehrige_Zapfen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ehrjaehrige_Zapfen.jpg" TargetMode="External"/><Relationship Id="rId2" Type="http://schemas.openxmlformats.org/officeDocument/2006/relationships/hyperlink" Target="http://cs.wikipedia.org/wiki/Soubor:C%C3%A8dre_du_Liban_Barouk_2005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60789209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523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Středomoří </a:t>
            </a:r>
          </a:p>
          <a:p>
            <a:r>
              <a:rPr lang="cs-CZ" dirty="0" smtClean="0"/>
              <a:t>Slide 3 – 6 – teorie + práce s učebnicí (výukový rozhovor)</a:t>
            </a:r>
          </a:p>
          <a:p>
            <a:r>
              <a:rPr lang="cs-CZ" dirty="0" smtClean="0"/>
              <a:t>Slide 7 – 8  – samostatná práce žáka, poté společná kontrola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6719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Středomoří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3"/>
            <a:ext cx="7488948" cy="117735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Mezi Evropou, Afrikou a Asií</a:t>
            </a:r>
          </a:p>
          <a:p>
            <a:r>
              <a:rPr lang="cs-CZ" dirty="0" smtClean="0"/>
              <a:t>Subtropické podnebí: červencové teploty ____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sz="1900" dirty="0" smtClean="0"/>
              <a:t>Uč. str 58</a:t>
            </a:r>
            <a:r>
              <a:rPr lang="cs-CZ" dirty="0" smtClean="0"/>
              <a:t>	         lednové teploty       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57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Středomoří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704972" cy="4129684"/>
          </a:xfrm>
        </p:spPr>
        <p:txBody>
          <a:bodyPr>
            <a:normAutofit/>
          </a:bodyPr>
          <a:lstStyle/>
          <a:p>
            <a:r>
              <a:rPr lang="cs-CZ" b="1" dirty="0" smtClean="0"/>
              <a:t>Léto</a:t>
            </a:r>
            <a:r>
              <a:rPr lang="cs-CZ" dirty="0" smtClean="0"/>
              <a:t> – velké teplo a sucho – vysychání krajiny</a:t>
            </a:r>
          </a:p>
          <a:p>
            <a:r>
              <a:rPr lang="cs-CZ" b="1" dirty="0" smtClean="0"/>
              <a:t>Zima</a:t>
            </a:r>
            <a:r>
              <a:rPr lang="cs-CZ" dirty="0" smtClean="0"/>
              <a:t> – vlhká půda (prší) X nižší teploty</a:t>
            </a:r>
          </a:p>
          <a:p>
            <a:endParaRPr lang="cs-CZ" dirty="0"/>
          </a:p>
          <a:p>
            <a:endParaRPr lang="cs-CZ" dirty="0" smtClean="0"/>
          </a:p>
          <a:p>
            <a:pPr algn="ctr"/>
            <a:r>
              <a:rPr lang="cs-CZ" b="1" dirty="0" smtClean="0"/>
              <a:t>PŘIZPŮSOBENÍ ROSTLIN</a:t>
            </a:r>
          </a:p>
          <a:p>
            <a:pPr marL="68580" indent="0" algn="ctr">
              <a:buNone/>
            </a:pPr>
            <a:r>
              <a:rPr lang="cs-CZ" sz="1800" dirty="0" smtClean="0"/>
              <a:t>- STROMY A KEŘE PO CELÝ ROK ZELENÉ</a:t>
            </a:r>
          </a:p>
          <a:p>
            <a:pPr marL="68580" indent="0" algn="ctr">
              <a:buNone/>
            </a:pPr>
            <a:r>
              <a:rPr lang="cs-CZ" sz="1800" dirty="0" smtClean="0"/>
              <a:t>- TLUSTÁ KŮRA KMENE</a:t>
            </a:r>
          </a:p>
          <a:p>
            <a:pPr marL="68580" indent="0" algn="ctr">
              <a:buNone/>
            </a:pPr>
            <a:r>
              <a:rPr lang="cs-CZ" sz="1800" dirty="0" smtClean="0"/>
              <a:t> - LISTY NA POVRCHU – TVRDÁ OCHRANNÁ VRSTVA</a:t>
            </a:r>
          </a:p>
          <a:p>
            <a:pPr marL="68580" indent="0" algn="ctr">
              <a:buNone/>
            </a:pPr>
            <a:r>
              <a:rPr lang="cs-CZ" b="1" i="1" u="sng" dirty="0" smtClean="0"/>
              <a:t>TVRDOLISTÝ LES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526376" y="3293594"/>
            <a:ext cx="504056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275856" y="5537015"/>
            <a:ext cx="39604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92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Středomoří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1033340"/>
          </a:xfrm>
        </p:spPr>
        <p:txBody>
          <a:bodyPr/>
          <a:lstStyle/>
          <a:p>
            <a:r>
              <a:rPr lang="cs-CZ" dirty="0" smtClean="0"/>
              <a:t>Lesy vypalovány – orná půda</a:t>
            </a:r>
          </a:p>
          <a:p>
            <a:r>
              <a:rPr lang="cs-CZ" b="1" dirty="0" smtClean="0"/>
              <a:t>CEDR – KVALITNÍ DŘEVO </a:t>
            </a:r>
            <a:endParaRPr lang="cs-CZ" b="1" dirty="0"/>
          </a:p>
        </p:txBody>
      </p:sp>
      <p:pic>
        <p:nvPicPr>
          <p:cNvPr id="1026" name="Picture 2" descr="Soubor:Cèdre du Liban Barouk 2005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3384376" cy="253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Mehrjaehrige Zapfen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84984"/>
            <a:ext cx="3774396" cy="253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949280"/>
            <a:ext cx="3600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5796136" y="2132856"/>
            <a:ext cx="1224136" cy="223224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402219" y="165239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Samičí šištice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2820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Středomoří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272924" cy="3508977"/>
          </a:xfrm>
        </p:spPr>
        <p:txBody>
          <a:bodyPr/>
          <a:lstStyle/>
          <a:p>
            <a:r>
              <a:rPr lang="cs-CZ" b="1" dirty="0" smtClean="0"/>
              <a:t>Korek – </a:t>
            </a:r>
            <a:r>
              <a:rPr lang="cs-CZ" dirty="0" smtClean="0"/>
              <a:t>loupání kůry z dubu korkového</a:t>
            </a:r>
          </a:p>
          <a:p>
            <a:r>
              <a:rPr lang="cs-CZ" b="1" dirty="0" smtClean="0"/>
              <a:t>Makchie</a:t>
            </a:r>
            <a:r>
              <a:rPr lang="cs-CZ" dirty="0" smtClean="0"/>
              <a:t> – znovu zarostlá oblast keři</a:t>
            </a:r>
          </a:p>
          <a:p>
            <a:r>
              <a:rPr lang="cs-CZ" b="1" dirty="0" smtClean="0"/>
              <a:t>Původní krajina tvrdolistých lesů téměř není!!!</a:t>
            </a:r>
          </a:p>
          <a:p>
            <a:endParaRPr lang="cs-CZ" b="1" dirty="0"/>
          </a:p>
          <a:p>
            <a:r>
              <a:rPr lang="cs-CZ" b="1" dirty="0" smtClean="0"/>
              <a:t>Subtropické ovoce: </a:t>
            </a:r>
            <a:r>
              <a:rPr lang="cs-CZ" dirty="0" smtClean="0"/>
              <a:t>Uč str 59</a:t>
            </a:r>
          </a:p>
          <a:p>
            <a:r>
              <a:rPr lang="cs-CZ" b="1" dirty="0" smtClean="0"/>
              <a:t>____________________________________________________________________________________________________________________________________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19361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Doplň hlavní města států Středomoří</a:t>
            </a:r>
          </a:p>
          <a:p>
            <a:r>
              <a:rPr lang="cs-CZ" b="1" dirty="0" smtClean="0"/>
              <a:t>Portugalsko - _________</a:t>
            </a:r>
          </a:p>
          <a:p>
            <a:r>
              <a:rPr lang="cs-CZ" b="1" dirty="0" smtClean="0"/>
              <a:t>Itálie - ________________</a:t>
            </a:r>
          </a:p>
          <a:p>
            <a:r>
              <a:rPr lang="cs-CZ" b="1" dirty="0" smtClean="0"/>
              <a:t>Řecko - ______________</a:t>
            </a:r>
          </a:p>
          <a:p>
            <a:r>
              <a:rPr lang="cs-CZ" b="1" dirty="0" smtClean="0"/>
              <a:t>Španělsko - __________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395672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Seřaď správně dvojice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Španělsko	Apeninský poloostrov</a:t>
            </a:r>
          </a:p>
          <a:p>
            <a:r>
              <a:rPr lang="cs-CZ" b="1" dirty="0" smtClean="0"/>
              <a:t>Itálie		Pyrenejský poloostrov</a:t>
            </a:r>
          </a:p>
          <a:p>
            <a:r>
              <a:rPr lang="cs-CZ" b="1" dirty="0" smtClean="0"/>
              <a:t>Řecko 		Pyrenejský poloostrov</a:t>
            </a:r>
          </a:p>
          <a:p>
            <a:r>
              <a:rPr lang="cs-CZ" b="1" dirty="0" smtClean="0"/>
              <a:t>Portugalsko	Balkánský poloostrov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51135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smtClean="0"/>
              <a:t>Fraus</a:t>
            </a:r>
          </a:p>
          <a:p>
            <a:endParaRPr lang="cs-CZ" dirty="0" smtClean="0">
              <a:hlinkClick r:id="rId2"/>
            </a:endParaRPr>
          </a:p>
          <a:p>
            <a:r>
              <a:rPr lang="cs-CZ" sz="1300" dirty="0" smtClean="0"/>
              <a:t>BEZES </a:t>
            </a:r>
            <a:r>
              <a:rPr lang="cs-CZ" sz="1300" dirty="0"/>
              <a:t>Olivier </a:t>
            </a:r>
            <a:r>
              <a:rPr lang="cs-CZ" sz="1300" dirty="0" smtClean="0"/>
              <a:t>,</a:t>
            </a:r>
            <a:r>
              <a:rPr lang="cs-CZ" sz="1300" i="1" dirty="0" smtClean="0"/>
              <a:t> </a:t>
            </a:r>
            <a:r>
              <a:rPr lang="cs-CZ" sz="1300" i="1" dirty="0"/>
              <a:t>Wikipedia.cz</a:t>
            </a:r>
            <a:r>
              <a:rPr lang="cs-CZ" sz="1300" dirty="0"/>
              <a:t> [online]. [cit. </a:t>
            </a:r>
            <a:r>
              <a:rPr lang="cs-CZ" sz="1300" dirty="0" smtClean="0"/>
              <a:t>20. 1. 2013]. </a:t>
            </a:r>
            <a:r>
              <a:rPr lang="cs-CZ" sz="1300" dirty="0"/>
              <a:t>Dostupný na WWW:</a:t>
            </a:r>
            <a:r>
              <a:rPr lang="cs-CZ" sz="1300" dirty="0" smtClean="0"/>
              <a:t> </a:t>
            </a:r>
            <a:r>
              <a:rPr lang="cs-CZ" sz="1300" dirty="0" smtClean="0">
                <a:hlinkClick r:id="rId2"/>
              </a:rPr>
              <a:t>http</a:t>
            </a:r>
            <a:r>
              <a:rPr lang="cs-CZ" sz="1300" dirty="0">
                <a:hlinkClick r:id="rId2"/>
              </a:rPr>
              <a:t>://</a:t>
            </a:r>
            <a:r>
              <a:rPr lang="cs-CZ" sz="1300" dirty="0" smtClean="0">
                <a:hlinkClick r:id="rId2"/>
              </a:rPr>
              <a:t>cs.wikipedia.org/wiki/Soubor:C%C3%A8dre_du_Liban_Barouk_2005.jpg</a:t>
            </a:r>
            <a:endParaRPr lang="cs-CZ" sz="1300" dirty="0" smtClean="0"/>
          </a:p>
          <a:p>
            <a:r>
              <a:rPr lang="cs-CZ" sz="1400" dirty="0"/>
              <a:t>AUTOR </a:t>
            </a:r>
            <a:r>
              <a:rPr lang="cs-CZ" sz="1400" dirty="0" smtClean="0"/>
              <a:t>NEUVEDEN</a:t>
            </a:r>
            <a:r>
              <a:rPr lang="cs-CZ" sz="1400" dirty="0"/>
              <a:t> ,</a:t>
            </a:r>
            <a:r>
              <a:rPr lang="cs-CZ" sz="1400" i="1" dirty="0"/>
              <a:t> Wikipedia.cz</a:t>
            </a:r>
            <a:r>
              <a:rPr lang="cs-CZ" sz="1400" dirty="0"/>
              <a:t> [online]. [cit. 20. 1. 2013]. Dostupný na WWW: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cs.wikipedia.org/wiki/Soubor:Mehrjaehrige_Zapfen.jpg</a:t>
            </a:r>
            <a:endParaRPr lang="cs-CZ" sz="1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36015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34</TotalTime>
  <Words>293</Words>
  <Application>Microsoft Office PowerPoint</Application>
  <PresentationFormat>Předvádění na obrazovce (4:3)</PresentationFormat>
  <Paragraphs>53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Austin</vt:lpstr>
      <vt:lpstr>1_Austin</vt:lpstr>
      <vt:lpstr>Prezentace aplikace PowerPoint</vt:lpstr>
      <vt:lpstr>Anotace</vt:lpstr>
      <vt:lpstr>Středomoří</vt:lpstr>
      <vt:lpstr>Středomoří</vt:lpstr>
      <vt:lpstr>Středomoří</vt:lpstr>
      <vt:lpstr>Středomoří</vt:lpstr>
      <vt:lpstr>Opakování</vt:lpstr>
      <vt:lpstr>Seřaď správně dvojice</vt:lpstr>
      <vt:lpstr>Zdroj: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Středomoří</dc:title>
  <dc:creator>user</dc:creator>
  <cp:lastModifiedBy>user</cp:lastModifiedBy>
  <cp:revision>4</cp:revision>
  <dcterms:created xsi:type="dcterms:W3CDTF">2013-01-28T06:08:36Z</dcterms:created>
  <dcterms:modified xsi:type="dcterms:W3CDTF">2013-06-04T11:25:45Z</dcterms:modified>
</cp:coreProperties>
</file>