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6" r:id="rId2"/>
    <p:sldId id="265" r:id="rId3"/>
    <p:sldId id="257" r:id="rId4"/>
    <p:sldId id="259" r:id="rId5"/>
    <p:sldId id="261" r:id="rId6"/>
    <p:sldId id="263" r:id="rId7"/>
    <p:sldId id="262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image" Target="../media/image5.jpg"/><Relationship Id="rId4" Type="http://schemas.openxmlformats.org/officeDocument/2006/relationships/image" Target="../media/image8.jp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image" Target="../media/image9.jpg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Relationship Id="rId9" Type="http://schemas.openxmlformats.org/officeDocument/2006/relationships/image" Target="../media/image17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image" Target="../media/image5.jpg"/><Relationship Id="rId4" Type="http://schemas.openxmlformats.org/officeDocument/2006/relationships/image" Target="../media/image8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1C4573-6DD2-4D54-8078-C3BC142375EE}" type="doc">
      <dgm:prSet loTypeId="urn:microsoft.com/office/officeart/2005/8/layout/vList4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cs-CZ"/>
        </a:p>
      </dgm:t>
    </dgm:pt>
    <dgm:pt modelId="{27A229F0-727E-4289-BABD-E6C33AF679D2}">
      <dgm:prSet phldrT="[Text]"/>
      <dgm:spPr/>
      <dgm:t>
        <a:bodyPr/>
        <a:lstStyle/>
        <a:p>
          <a:r>
            <a:rPr lang="cs-CZ" dirty="0" smtClean="0"/>
            <a:t>Telefonní linka</a:t>
          </a:r>
          <a:endParaRPr lang="cs-CZ" dirty="0"/>
        </a:p>
      </dgm:t>
    </dgm:pt>
    <dgm:pt modelId="{FD9AFE05-8EF7-4A41-B92B-014D7966A8BB}" type="parTrans" cxnId="{4A24A030-9747-4FB6-8EF6-FE9293D4F883}">
      <dgm:prSet/>
      <dgm:spPr/>
      <dgm:t>
        <a:bodyPr/>
        <a:lstStyle/>
        <a:p>
          <a:endParaRPr lang="cs-CZ"/>
        </a:p>
      </dgm:t>
    </dgm:pt>
    <dgm:pt modelId="{31CB02AB-E7DD-46DC-B656-D36B01E6B1DE}" type="sibTrans" cxnId="{4A24A030-9747-4FB6-8EF6-FE9293D4F883}">
      <dgm:prSet/>
      <dgm:spPr/>
      <dgm:t>
        <a:bodyPr/>
        <a:lstStyle/>
        <a:p>
          <a:endParaRPr lang="cs-CZ"/>
        </a:p>
      </dgm:t>
    </dgm:pt>
    <dgm:pt modelId="{41AE9810-8A30-4E8B-AC65-CB88C4DB7177}">
      <dgm:prSet phldrT="[Text]"/>
      <dgm:spPr/>
      <dgm:t>
        <a:bodyPr/>
        <a:lstStyle/>
        <a:p>
          <a:r>
            <a:rPr lang="cs-CZ" dirty="0" smtClean="0"/>
            <a:t>Využívá se modem.</a:t>
          </a:r>
          <a:endParaRPr lang="cs-CZ" dirty="0"/>
        </a:p>
      </dgm:t>
    </dgm:pt>
    <dgm:pt modelId="{D9A6AF0A-E19B-4A20-B4E0-054ECC140403}" type="parTrans" cxnId="{FCF7D088-0451-4EA4-B489-F59F774E7359}">
      <dgm:prSet/>
      <dgm:spPr/>
      <dgm:t>
        <a:bodyPr/>
        <a:lstStyle/>
        <a:p>
          <a:endParaRPr lang="cs-CZ"/>
        </a:p>
      </dgm:t>
    </dgm:pt>
    <dgm:pt modelId="{BFE04F9B-8009-4FB6-B324-6C344005696D}" type="sibTrans" cxnId="{FCF7D088-0451-4EA4-B489-F59F774E7359}">
      <dgm:prSet/>
      <dgm:spPr/>
      <dgm:t>
        <a:bodyPr/>
        <a:lstStyle/>
        <a:p>
          <a:endParaRPr lang="cs-CZ"/>
        </a:p>
      </dgm:t>
    </dgm:pt>
    <dgm:pt modelId="{76842C7C-E0C9-46BE-AE84-F180E3F685C0}">
      <dgm:prSet phldrT="[Text]"/>
      <dgm:spPr/>
      <dgm:t>
        <a:bodyPr/>
        <a:lstStyle/>
        <a:p>
          <a:r>
            <a:rPr lang="cs-CZ" dirty="0" smtClean="0"/>
            <a:t>Majitelem linky je telefonní operátor.</a:t>
          </a:r>
          <a:endParaRPr lang="cs-CZ" dirty="0"/>
        </a:p>
      </dgm:t>
    </dgm:pt>
    <dgm:pt modelId="{367C2D96-A123-4A03-AD5B-B09D7375DF74}" type="parTrans" cxnId="{25A76B19-B9DF-4A7A-B632-0839A80B78E8}">
      <dgm:prSet/>
      <dgm:spPr/>
      <dgm:t>
        <a:bodyPr/>
        <a:lstStyle/>
        <a:p>
          <a:endParaRPr lang="cs-CZ"/>
        </a:p>
      </dgm:t>
    </dgm:pt>
    <dgm:pt modelId="{6A6CDA9E-8BEF-4F4D-8AF6-7913C8770D31}" type="sibTrans" cxnId="{25A76B19-B9DF-4A7A-B632-0839A80B78E8}">
      <dgm:prSet/>
      <dgm:spPr/>
      <dgm:t>
        <a:bodyPr/>
        <a:lstStyle/>
        <a:p>
          <a:endParaRPr lang="cs-CZ"/>
        </a:p>
      </dgm:t>
    </dgm:pt>
    <dgm:pt modelId="{31F6E10D-FD59-4059-B972-96F7E9BCD2A8}">
      <dgm:prSet phldrT="[Text]"/>
      <dgm:spPr/>
      <dgm:t>
        <a:bodyPr/>
        <a:lstStyle/>
        <a:p>
          <a:r>
            <a:rPr lang="cs-CZ" dirty="0" smtClean="0"/>
            <a:t>Bezdrátová  datová síť</a:t>
          </a:r>
          <a:endParaRPr lang="cs-CZ" dirty="0"/>
        </a:p>
      </dgm:t>
    </dgm:pt>
    <dgm:pt modelId="{E96AF888-3A30-46EE-887C-E15366B55690}" type="parTrans" cxnId="{A8F19331-B384-4739-A90E-0CFA3D2F073B}">
      <dgm:prSet/>
      <dgm:spPr/>
      <dgm:t>
        <a:bodyPr/>
        <a:lstStyle/>
        <a:p>
          <a:endParaRPr lang="cs-CZ"/>
        </a:p>
      </dgm:t>
    </dgm:pt>
    <dgm:pt modelId="{1588BDC6-99DA-46FF-8B0A-9EBB227F39A4}" type="sibTrans" cxnId="{A8F19331-B384-4739-A90E-0CFA3D2F073B}">
      <dgm:prSet/>
      <dgm:spPr/>
      <dgm:t>
        <a:bodyPr/>
        <a:lstStyle/>
        <a:p>
          <a:endParaRPr lang="cs-CZ"/>
        </a:p>
      </dgm:t>
    </dgm:pt>
    <dgm:pt modelId="{DBA4158C-2ABB-4BA0-A9EC-CBD028C19E47}">
      <dgm:prSet phldrT="[Text]"/>
      <dgm:spPr/>
      <dgm:t>
        <a:bodyPr/>
        <a:lstStyle/>
        <a:p>
          <a:r>
            <a:rPr lang="cs-CZ" dirty="0" smtClean="0"/>
            <a:t>Satelitní síť</a:t>
          </a:r>
          <a:endParaRPr lang="cs-CZ" dirty="0"/>
        </a:p>
      </dgm:t>
    </dgm:pt>
    <dgm:pt modelId="{A6FD4819-A06B-43AC-827B-552C633991FE}" type="parTrans" cxnId="{12513CF3-3BF9-4344-ABEA-C28DFEA54892}">
      <dgm:prSet/>
      <dgm:spPr/>
      <dgm:t>
        <a:bodyPr/>
        <a:lstStyle/>
        <a:p>
          <a:endParaRPr lang="cs-CZ"/>
        </a:p>
      </dgm:t>
    </dgm:pt>
    <dgm:pt modelId="{06A52D2A-1960-479A-AA3A-0195AB4E2082}" type="sibTrans" cxnId="{12513CF3-3BF9-4344-ABEA-C28DFEA54892}">
      <dgm:prSet/>
      <dgm:spPr/>
      <dgm:t>
        <a:bodyPr/>
        <a:lstStyle/>
        <a:p>
          <a:endParaRPr lang="cs-CZ"/>
        </a:p>
      </dgm:t>
    </dgm:pt>
    <dgm:pt modelId="{76DAD1D1-9F1F-43B4-ADED-B8C805565820}">
      <dgm:prSet phldrT="[Text]"/>
      <dgm:spPr/>
      <dgm:t>
        <a:bodyPr/>
        <a:lstStyle/>
        <a:p>
          <a:r>
            <a:rPr lang="cs-CZ" dirty="0" smtClean="0"/>
            <a:t>Mobilní telefonní síť</a:t>
          </a:r>
          <a:endParaRPr lang="cs-CZ" dirty="0"/>
        </a:p>
      </dgm:t>
    </dgm:pt>
    <dgm:pt modelId="{922A074B-B904-4D6A-BC4E-BAA38B4488CB}" type="parTrans" cxnId="{9E7130B5-A97B-466C-9E7F-E468B75317C3}">
      <dgm:prSet/>
      <dgm:spPr/>
      <dgm:t>
        <a:bodyPr/>
        <a:lstStyle/>
        <a:p>
          <a:endParaRPr lang="cs-CZ"/>
        </a:p>
      </dgm:t>
    </dgm:pt>
    <dgm:pt modelId="{FDF5E751-812E-4718-8B96-FC56C38C8B5D}" type="sibTrans" cxnId="{9E7130B5-A97B-466C-9E7F-E468B75317C3}">
      <dgm:prSet/>
      <dgm:spPr/>
      <dgm:t>
        <a:bodyPr/>
        <a:lstStyle/>
        <a:p>
          <a:endParaRPr lang="cs-CZ"/>
        </a:p>
      </dgm:t>
    </dgm:pt>
    <dgm:pt modelId="{782E981F-0E63-4B28-9C00-EA824EE49244}">
      <dgm:prSet phldrT="[Text]"/>
      <dgm:spPr/>
      <dgm:t>
        <a:bodyPr/>
        <a:lstStyle/>
        <a:p>
          <a:r>
            <a:rPr lang="cs-CZ" dirty="0" smtClean="0"/>
            <a:t>Pomocí elektrické rozvodné </a:t>
          </a:r>
          <a:r>
            <a:rPr lang="cs-CZ" dirty="0" err="1" smtClean="0"/>
            <a:t>síťě</a:t>
          </a:r>
          <a:endParaRPr lang="cs-CZ" dirty="0"/>
        </a:p>
      </dgm:t>
    </dgm:pt>
    <dgm:pt modelId="{0871EC46-64DC-40AC-8865-7ACBF8A18C04}" type="parTrans" cxnId="{7476BBA9-B56B-4A19-95A7-E0787F256A0C}">
      <dgm:prSet/>
      <dgm:spPr/>
      <dgm:t>
        <a:bodyPr/>
        <a:lstStyle/>
        <a:p>
          <a:endParaRPr lang="cs-CZ"/>
        </a:p>
      </dgm:t>
    </dgm:pt>
    <dgm:pt modelId="{8C8CAA06-87D2-4666-B9EC-FD7C3355B452}" type="sibTrans" cxnId="{7476BBA9-B56B-4A19-95A7-E0787F256A0C}">
      <dgm:prSet/>
      <dgm:spPr/>
      <dgm:t>
        <a:bodyPr/>
        <a:lstStyle/>
        <a:p>
          <a:endParaRPr lang="cs-CZ"/>
        </a:p>
      </dgm:t>
    </dgm:pt>
    <dgm:pt modelId="{1F9F3C6B-7F5D-4B1E-AB39-D99B993C0554}">
      <dgm:prSet phldrT="[Text]" phldr="1"/>
      <dgm:spPr/>
      <dgm:t>
        <a:bodyPr/>
        <a:lstStyle/>
        <a:p>
          <a:endParaRPr lang="cs-CZ"/>
        </a:p>
      </dgm:t>
    </dgm:pt>
    <dgm:pt modelId="{F1BF73EE-882A-4A19-84A6-652979A55335}" type="parTrans" cxnId="{F14243C9-9696-466A-8098-B6191B999ADB}">
      <dgm:prSet/>
      <dgm:spPr/>
      <dgm:t>
        <a:bodyPr/>
        <a:lstStyle/>
        <a:p>
          <a:endParaRPr lang="cs-CZ"/>
        </a:p>
      </dgm:t>
    </dgm:pt>
    <dgm:pt modelId="{9F170375-022B-42DC-B97F-665062F22DB9}" type="sibTrans" cxnId="{F14243C9-9696-466A-8098-B6191B999ADB}">
      <dgm:prSet/>
      <dgm:spPr/>
      <dgm:t>
        <a:bodyPr/>
        <a:lstStyle/>
        <a:p>
          <a:endParaRPr lang="cs-CZ"/>
        </a:p>
      </dgm:t>
    </dgm:pt>
    <dgm:pt modelId="{C4F557E2-BD01-45F0-B172-9FB2FD15EAD0}">
      <dgm:prSet phldrT="[Text]" phldr="1"/>
      <dgm:spPr/>
      <dgm:t>
        <a:bodyPr/>
        <a:lstStyle/>
        <a:p>
          <a:endParaRPr lang="cs-CZ"/>
        </a:p>
      </dgm:t>
    </dgm:pt>
    <dgm:pt modelId="{6C3AE4B8-E0A9-4264-8C9E-472E660D3998}" type="parTrans" cxnId="{06FD0B6E-E1C1-4383-978C-58A0449F7172}">
      <dgm:prSet/>
      <dgm:spPr/>
      <dgm:t>
        <a:bodyPr/>
        <a:lstStyle/>
        <a:p>
          <a:endParaRPr lang="cs-CZ"/>
        </a:p>
      </dgm:t>
    </dgm:pt>
    <dgm:pt modelId="{BEC8E2DF-F730-4754-8CAC-2B2663614663}" type="sibTrans" cxnId="{06FD0B6E-E1C1-4383-978C-58A0449F7172}">
      <dgm:prSet/>
      <dgm:spPr/>
      <dgm:t>
        <a:bodyPr/>
        <a:lstStyle/>
        <a:p>
          <a:endParaRPr lang="cs-CZ"/>
        </a:p>
      </dgm:t>
    </dgm:pt>
    <dgm:pt modelId="{253349F0-77E6-4035-92F6-ED7B37D8773B}">
      <dgm:prSet phldrT="[Text]"/>
      <dgm:spPr/>
      <dgm:t>
        <a:bodyPr/>
        <a:lstStyle/>
        <a:p>
          <a:r>
            <a:rPr lang="cs-CZ" dirty="0" err="1" smtClean="0"/>
            <a:t>Wi-fi</a:t>
          </a:r>
          <a:endParaRPr lang="cs-CZ" dirty="0"/>
        </a:p>
      </dgm:t>
    </dgm:pt>
    <dgm:pt modelId="{71F1CCD2-4347-49C1-A032-C7C34E6E9D7E}" type="parTrans" cxnId="{05CA8E12-F785-45CB-90BD-835C4708A816}">
      <dgm:prSet/>
      <dgm:spPr/>
      <dgm:t>
        <a:bodyPr/>
        <a:lstStyle/>
        <a:p>
          <a:endParaRPr lang="cs-CZ"/>
        </a:p>
      </dgm:t>
    </dgm:pt>
    <dgm:pt modelId="{380544F4-BEB6-4DE4-BD22-B3B838191929}" type="sibTrans" cxnId="{05CA8E12-F785-45CB-90BD-835C4708A816}">
      <dgm:prSet/>
      <dgm:spPr/>
      <dgm:t>
        <a:bodyPr/>
        <a:lstStyle/>
        <a:p>
          <a:endParaRPr lang="cs-CZ"/>
        </a:p>
      </dgm:t>
    </dgm:pt>
    <dgm:pt modelId="{E48D657D-0EFD-44C4-9949-31323C4C2218}">
      <dgm:prSet/>
      <dgm:spPr/>
      <dgm:t>
        <a:bodyPr/>
        <a:lstStyle/>
        <a:p>
          <a:r>
            <a:rPr lang="cs-CZ" dirty="0" smtClean="0"/>
            <a:t>Pomocí kabelové televize</a:t>
          </a:r>
          <a:endParaRPr lang="cs-CZ" dirty="0"/>
        </a:p>
      </dgm:t>
    </dgm:pt>
    <dgm:pt modelId="{74BD2054-6B0A-4F4C-995C-6DD10E5476FD}" type="parTrans" cxnId="{8DA268EE-399A-45E9-8A8F-DABFACE8BF78}">
      <dgm:prSet/>
      <dgm:spPr/>
      <dgm:t>
        <a:bodyPr/>
        <a:lstStyle/>
        <a:p>
          <a:endParaRPr lang="cs-CZ"/>
        </a:p>
      </dgm:t>
    </dgm:pt>
    <dgm:pt modelId="{99DB2AE1-A665-49CB-A4CA-7D86BF19FC5A}" type="sibTrans" cxnId="{8DA268EE-399A-45E9-8A8F-DABFACE8BF78}">
      <dgm:prSet/>
      <dgm:spPr/>
      <dgm:t>
        <a:bodyPr/>
        <a:lstStyle/>
        <a:p>
          <a:endParaRPr lang="cs-CZ"/>
        </a:p>
      </dgm:t>
    </dgm:pt>
    <dgm:pt modelId="{C960FAFF-6E6C-47D5-ACC0-B0FFB2765C7C}">
      <dgm:prSet/>
      <dgm:spPr/>
      <dgm:t>
        <a:bodyPr/>
        <a:lstStyle/>
        <a:p>
          <a:r>
            <a:rPr lang="cs-CZ" dirty="0" smtClean="0"/>
            <a:t>Připojení přes </a:t>
          </a:r>
          <a:r>
            <a:rPr lang="cs-CZ" dirty="0" err="1" smtClean="0"/>
            <a:t>fibre</a:t>
          </a:r>
          <a:r>
            <a:rPr lang="cs-CZ" dirty="0" smtClean="0"/>
            <a:t> kabel.</a:t>
          </a:r>
          <a:endParaRPr lang="cs-CZ" dirty="0"/>
        </a:p>
      </dgm:t>
    </dgm:pt>
    <dgm:pt modelId="{8DD4A6F5-2258-4677-86AE-F5A9D29ABD19}" type="parTrans" cxnId="{51945E0E-7E4A-44B5-9DFF-473FB3A2A5ED}">
      <dgm:prSet/>
      <dgm:spPr/>
      <dgm:t>
        <a:bodyPr/>
        <a:lstStyle/>
        <a:p>
          <a:endParaRPr lang="cs-CZ"/>
        </a:p>
      </dgm:t>
    </dgm:pt>
    <dgm:pt modelId="{EE4E67DD-EBCA-40FF-B85E-5C8A4D6ECE1A}" type="sibTrans" cxnId="{51945E0E-7E4A-44B5-9DFF-473FB3A2A5ED}">
      <dgm:prSet/>
      <dgm:spPr/>
      <dgm:t>
        <a:bodyPr/>
        <a:lstStyle/>
        <a:p>
          <a:endParaRPr lang="cs-CZ"/>
        </a:p>
      </dgm:t>
    </dgm:pt>
    <dgm:pt modelId="{EAE1BF08-17FC-4F8C-9D35-85D9CA5165DD}" type="pres">
      <dgm:prSet presAssocID="{C91C4573-6DD2-4D54-8078-C3BC142375E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DE418D4-27F0-4502-89C2-2048BFD9B8E9}" type="pres">
      <dgm:prSet presAssocID="{27A229F0-727E-4289-BABD-E6C33AF679D2}" presName="comp" presStyleCnt="0"/>
      <dgm:spPr/>
    </dgm:pt>
    <dgm:pt modelId="{B57BECDE-6F38-4C75-BF69-C7465F1F43DA}" type="pres">
      <dgm:prSet presAssocID="{27A229F0-727E-4289-BABD-E6C33AF679D2}" presName="box" presStyleLbl="node1" presStyleIdx="0" presStyleCnt="4" custLinFactNeighborX="1043" custLinFactNeighborY="6595"/>
      <dgm:spPr/>
      <dgm:t>
        <a:bodyPr/>
        <a:lstStyle/>
        <a:p>
          <a:endParaRPr lang="cs-CZ"/>
        </a:p>
      </dgm:t>
    </dgm:pt>
    <dgm:pt modelId="{9B2D1755-877A-4602-9C00-AAD399721B92}" type="pres">
      <dgm:prSet presAssocID="{27A229F0-727E-4289-BABD-E6C33AF679D2}" presName="img" presStyleLbl="fgImgPlace1" presStyleIdx="0" presStyleCnt="4" custScaleX="11508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0" r="-60000"/>
          </a:stretch>
        </a:blipFill>
      </dgm:spPr>
    </dgm:pt>
    <dgm:pt modelId="{D841BF52-4F02-4923-8487-734589E0D627}" type="pres">
      <dgm:prSet presAssocID="{27A229F0-727E-4289-BABD-E6C33AF679D2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BE15E5-38FC-4253-B0D5-9B1375B0F0D5}" type="pres">
      <dgm:prSet presAssocID="{31CB02AB-E7DD-46DC-B656-D36B01E6B1DE}" presName="spacer" presStyleCnt="0"/>
      <dgm:spPr/>
    </dgm:pt>
    <dgm:pt modelId="{7359DF9D-C327-46A4-A0F6-22A983D414D2}" type="pres">
      <dgm:prSet presAssocID="{31F6E10D-FD59-4059-B972-96F7E9BCD2A8}" presName="comp" presStyleCnt="0"/>
      <dgm:spPr/>
    </dgm:pt>
    <dgm:pt modelId="{C2CFCD3E-1297-4664-9BA8-0CE83021AABC}" type="pres">
      <dgm:prSet presAssocID="{31F6E10D-FD59-4059-B972-96F7E9BCD2A8}" presName="box" presStyleLbl="node1" presStyleIdx="1" presStyleCnt="4"/>
      <dgm:spPr/>
      <dgm:t>
        <a:bodyPr/>
        <a:lstStyle/>
        <a:p>
          <a:endParaRPr lang="cs-CZ"/>
        </a:p>
      </dgm:t>
    </dgm:pt>
    <dgm:pt modelId="{EBF2DE30-B555-458D-BAE1-1BF52B237C68}" type="pres">
      <dgm:prSet presAssocID="{31F6E10D-FD59-4059-B972-96F7E9BCD2A8}" presName="img" presStyleLbl="fgImgPlace1" presStyleIdx="1" presStyleCnt="4" custScaleX="115085" custScaleY="10190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</dgm:pt>
    <dgm:pt modelId="{9836A237-EFE9-4069-A5F0-D1A73E4EF2E8}" type="pres">
      <dgm:prSet presAssocID="{31F6E10D-FD59-4059-B972-96F7E9BCD2A8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16E097-796A-4989-8CA1-3A9EFBD8CED2}" type="pres">
      <dgm:prSet presAssocID="{1588BDC6-99DA-46FF-8B0A-9EBB227F39A4}" presName="spacer" presStyleCnt="0"/>
      <dgm:spPr/>
    </dgm:pt>
    <dgm:pt modelId="{648E9BEE-49F2-4531-AEDC-E5C4234C2F9A}" type="pres">
      <dgm:prSet presAssocID="{782E981F-0E63-4B28-9C00-EA824EE49244}" presName="comp" presStyleCnt="0"/>
      <dgm:spPr/>
    </dgm:pt>
    <dgm:pt modelId="{E15D103A-419B-48E0-B918-7D4D5D543328}" type="pres">
      <dgm:prSet presAssocID="{782E981F-0E63-4B28-9C00-EA824EE49244}" presName="box" presStyleLbl="node1" presStyleIdx="2" presStyleCnt="4"/>
      <dgm:spPr/>
      <dgm:t>
        <a:bodyPr/>
        <a:lstStyle/>
        <a:p>
          <a:endParaRPr lang="cs-CZ"/>
        </a:p>
      </dgm:t>
    </dgm:pt>
    <dgm:pt modelId="{46B86782-40A5-4B3E-B7F5-270DC2099E7C}" type="pres">
      <dgm:prSet presAssocID="{782E981F-0E63-4B28-9C00-EA824EE49244}" presName="img" presStyleLbl="fgImgPlace1" presStyleIdx="2" presStyleCnt="4" custScaleX="11508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</dgm:pt>
    <dgm:pt modelId="{8096E54E-9923-4424-B5D6-C69427283829}" type="pres">
      <dgm:prSet presAssocID="{782E981F-0E63-4B28-9C00-EA824EE49244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33E9BA4-2998-4642-9DBF-DCA4E50C24F3}" type="pres">
      <dgm:prSet presAssocID="{8C8CAA06-87D2-4666-B9EC-FD7C3355B452}" presName="spacer" presStyleCnt="0"/>
      <dgm:spPr/>
    </dgm:pt>
    <dgm:pt modelId="{AF40A3A1-7ADD-4B45-9566-025AFB075626}" type="pres">
      <dgm:prSet presAssocID="{E48D657D-0EFD-44C4-9949-31323C4C2218}" presName="comp" presStyleCnt="0"/>
      <dgm:spPr/>
    </dgm:pt>
    <dgm:pt modelId="{F683466F-4BFD-47B1-9DC5-4C04EC11DE83}" type="pres">
      <dgm:prSet presAssocID="{E48D657D-0EFD-44C4-9949-31323C4C2218}" presName="box" presStyleLbl="node1" presStyleIdx="3" presStyleCnt="4"/>
      <dgm:spPr/>
      <dgm:t>
        <a:bodyPr/>
        <a:lstStyle/>
        <a:p>
          <a:endParaRPr lang="cs-CZ"/>
        </a:p>
      </dgm:t>
    </dgm:pt>
    <dgm:pt modelId="{D7F340BA-0D16-4FFA-B91F-4A05E69CAF5C}" type="pres">
      <dgm:prSet presAssocID="{E48D657D-0EFD-44C4-9949-31323C4C2218}" presName="img" presStyleLbl="fgImgPlace1" presStyleIdx="3" presStyleCnt="4" custScaleX="11508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2A935C50-3AD4-4E62-A64B-60BD44B5F244}" type="pres">
      <dgm:prSet presAssocID="{E48D657D-0EFD-44C4-9949-31323C4C2218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5707679-C65A-445D-AA54-6E751F0D8AC1}" type="presOf" srcId="{DBA4158C-2ABB-4BA0-A9EC-CBD028C19E47}" destId="{C2CFCD3E-1297-4664-9BA8-0CE83021AABC}" srcOrd="0" destOrd="1" presId="urn:microsoft.com/office/officeart/2005/8/layout/vList4"/>
    <dgm:cxn modelId="{F14243C9-9696-466A-8098-B6191B999ADB}" srcId="{782E981F-0E63-4B28-9C00-EA824EE49244}" destId="{1F9F3C6B-7F5D-4B1E-AB39-D99B993C0554}" srcOrd="0" destOrd="0" parTransId="{F1BF73EE-882A-4A19-84A6-652979A55335}" sibTransId="{9F170375-022B-42DC-B97F-665062F22DB9}"/>
    <dgm:cxn modelId="{61489E51-9615-4528-B128-92C75F30D6E5}" type="presOf" srcId="{27A229F0-727E-4289-BABD-E6C33AF679D2}" destId="{B57BECDE-6F38-4C75-BF69-C7465F1F43DA}" srcOrd="0" destOrd="0" presId="urn:microsoft.com/office/officeart/2005/8/layout/vList4"/>
    <dgm:cxn modelId="{8117D229-BD54-475C-94B5-C2C2F12EB687}" type="presOf" srcId="{C91C4573-6DD2-4D54-8078-C3BC142375EE}" destId="{EAE1BF08-17FC-4F8C-9D35-85D9CA5165DD}" srcOrd="0" destOrd="0" presId="urn:microsoft.com/office/officeart/2005/8/layout/vList4"/>
    <dgm:cxn modelId="{A8F19331-B384-4739-A90E-0CFA3D2F073B}" srcId="{C91C4573-6DD2-4D54-8078-C3BC142375EE}" destId="{31F6E10D-FD59-4059-B972-96F7E9BCD2A8}" srcOrd="1" destOrd="0" parTransId="{E96AF888-3A30-46EE-887C-E15366B55690}" sibTransId="{1588BDC6-99DA-46FF-8B0A-9EBB227F39A4}"/>
    <dgm:cxn modelId="{FCF7D088-0451-4EA4-B489-F59F774E7359}" srcId="{27A229F0-727E-4289-BABD-E6C33AF679D2}" destId="{41AE9810-8A30-4E8B-AC65-CB88C4DB7177}" srcOrd="0" destOrd="0" parTransId="{D9A6AF0A-E19B-4A20-B4E0-054ECC140403}" sibTransId="{BFE04F9B-8009-4FB6-B324-6C344005696D}"/>
    <dgm:cxn modelId="{E08DD74A-D9FA-49E6-8734-DBBFFB88C92F}" type="presOf" srcId="{76842C7C-E0C9-46BE-AE84-F180E3F685C0}" destId="{B57BECDE-6F38-4C75-BF69-C7465F1F43DA}" srcOrd="0" destOrd="2" presId="urn:microsoft.com/office/officeart/2005/8/layout/vList4"/>
    <dgm:cxn modelId="{117551EC-1E9F-4D36-A83E-D293D1D888B3}" type="presOf" srcId="{41AE9810-8A30-4E8B-AC65-CB88C4DB7177}" destId="{D841BF52-4F02-4923-8487-734589E0D627}" srcOrd="1" destOrd="1" presId="urn:microsoft.com/office/officeart/2005/8/layout/vList4"/>
    <dgm:cxn modelId="{EAD7DC7C-3514-4865-BA80-69AF5B4BDAC4}" type="presOf" srcId="{C4F557E2-BD01-45F0-B172-9FB2FD15EAD0}" destId="{E15D103A-419B-48E0-B918-7D4D5D543328}" srcOrd="0" destOrd="2" presId="urn:microsoft.com/office/officeart/2005/8/layout/vList4"/>
    <dgm:cxn modelId="{DCA8BB14-5098-486A-9AAE-985BAF12C1B3}" type="presOf" srcId="{C4F557E2-BD01-45F0-B172-9FB2FD15EAD0}" destId="{8096E54E-9923-4424-B5D6-C69427283829}" srcOrd="1" destOrd="2" presId="urn:microsoft.com/office/officeart/2005/8/layout/vList4"/>
    <dgm:cxn modelId="{8DA268EE-399A-45E9-8A8F-DABFACE8BF78}" srcId="{C91C4573-6DD2-4D54-8078-C3BC142375EE}" destId="{E48D657D-0EFD-44C4-9949-31323C4C2218}" srcOrd="3" destOrd="0" parTransId="{74BD2054-6B0A-4F4C-995C-6DD10E5476FD}" sibTransId="{99DB2AE1-A665-49CB-A4CA-7D86BF19FC5A}"/>
    <dgm:cxn modelId="{7476BBA9-B56B-4A19-95A7-E0787F256A0C}" srcId="{C91C4573-6DD2-4D54-8078-C3BC142375EE}" destId="{782E981F-0E63-4B28-9C00-EA824EE49244}" srcOrd="2" destOrd="0" parTransId="{0871EC46-64DC-40AC-8865-7ACBF8A18C04}" sibTransId="{8C8CAA06-87D2-4666-B9EC-FD7C3355B452}"/>
    <dgm:cxn modelId="{D9972709-3FC2-4356-90C9-2CA1C156CB74}" type="presOf" srcId="{27A229F0-727E-4289-BABD-E6C33AF679D2}" destId="{D841BF52-4F02-4923-8487-734589E0D627}" srcOrd="1" destOrd="0" presId="urn:microsoft.com/office/officeart/2005/8/layout/vList4"/>
    <dgm:cxn modelId="{25A76B19-B9DF-4A7A-B632-0839A80B78E8}" srcId="{27A229F0-727E-4289-BABD-E6C33AF679D2}" destId="{76842C7C-E0C9-46BE-AE84-F180E3F685C0}" srcOrd="1" destOrd="0" parTransId="{367C2D96-A123-4A03-AD5B-B09D7375DF74}" sibTransId="{6A6CDA9E-8BEF-4F4D-8AF6-7913C8770D31}"/>
    <dgm:cxn modelId="{6B4F7583-F226-4920-B1FC-E7D7F680EFEC}" type="presOf" srcId="{E48D657D-0EFD-44C4-9949-31323C4C2218}" destId="{F683466F-4BFD-47B1-9DC5-4C04EC11DE83}" srcOrd="0" destOrd="0" presId="urn:microsoft.com/office/officeart/2005/8/layout/vList4"/>
    <dgm:cxn modelId="{9E7130B5-A97B-466C-9E7F-E468B75317C3}" srcId="{31F6E10D-FD59-4059-B972-96F7E9BCD2A8}" destId="{76DAD1D1-9F1F-43B4-ADED-B8C805565820}" srcOrd="1" destOrd="0" parTransId="{922A074B-B904-4D6A-BC4E-BAA38B4488CB}" sibTransId="{FDF5E751-812E-4718-8B96-FC56C38C8B5D}"/>
    <dgm:cxn modelId="{B24E87D5-61F8-4055-A35E-6DBDAE588148}" type="presOf" srcId="{253349F0-77E6-4035-92F6-ED7B37D8773B}" destId="{C2CFCD3E-1297-4664-9BA8-0CE83021AABC}" srcOrd="0" destOrd="3" presId="urn:microsoft.com/office/officeart/2005/8/layout/vList4"/>
    <dgm:cxn modelId="{4A24A030-9747-4FB6-8EF6-FE9293D4F883}" srcId="{C91C4573-6DD2-4D54-8078-C3BC142375EE}" destId="{27A229F0-727E-4289-BABD-E6C33AF679D2}" srcOrd="0" destOrd="0" parTransId="{FD9AFE05-8EF7-4A41-B92B-014D7966A8BB}" sibTransId="{31CB02AB-E7DD-46DC-B656-D36B01E6B1DE}"/>
    <dgm:cxn modelId="{51945E0E-7E4A-44B5-9DFF-473FB3A2A5ED}" srcId="{E48D657D-0EFD-44C4-9949-31323C4C2218}" destId="{C960FAFF-6E6C-47D5-ACC0-B0FFB2765C7C}" srcOrd="0" destOrd="0" parTransId="{8DD4A6F5-2258-4677-86AE-F5A9D29ABD19}" sibTransId="{EE4E67DD-EBCA-40FF-B85E-5C8A4D6ECE1A}"/>
    <dgm:cxn modelId="{EA6D1C82-FF53-48DA-9A54-FD8E2649C65A}" type="presOf" srcId="{DBA4158C-2ABB-4BA0-A9EC-CBD028C19E47}" destId="{9836A237-EFE9-4069-A5F0-D1A73E4EF2E8}" srcOrd="1" destOrd="1" presId="urn:microsoft.com/office/officeart/2005/8/layout/vList4"/>
    <dgm:cxn modelId="{2FD69894-FBEB-4442-ADFE-0EDD7CF42EED}" type="presOf" srcId="{782E981F-0E63-4B28-9C00-EA824EE49244}" destId="{E15D103A-419B-48E0-B918-7D4D5D543328}" srcOrd="0" destOrd="0" presId="urn:microsoft.com/office/officeart/2005/8/layout/vList4"/>
    <dgm:cxn modelId="{E6A9C3F7-07F0-405B-A7D5-361B1E385B6B}" type="presOf" srcId="{76842C7C-E0C9-46BE-AE84-F180E3F685C0}" destId="{D841BF52-4F02-4923-8487-734589E0D627}" srcOrd="1" destOrd="2" presId="urn:microsoft.com/office/officeart/2005/8/layout/vList4"/>
    <dgm:cxn modelId="{87FB02B3-4093-4F81-898F-D86416232D56}" type="presOf" srcId="{31F6E10D-FD59-4059-B972-96F7E9BCD2A8}" destId="{9836A237-EFE9-4069-A5F0-D1A73E4EF2E8}" srcOrd="1" destOrd="0" presId="urn:microsoft.com/office/officeart/2005/8/layout/vList4"/>
    <dgm:cxn modelId="{D11D913E-D027-49A3-A7B7-0A178611FC5C}" type="presOf" srcId="{41AE9810-8A30-4E8B-AC65-CB88C4DB7177}" destId="{B57BECDE-6F38-4C75-BF69-C7465F1F43DA}" srcOrd="0" destOrd="1" presId="urn:microsoft.com/office/officeart/2005/8/layout/vList4"/>
    <dgm:cxn modelId="{79C3E116-39D0-47D7-8E62-DAACFB536221}" type="presOf" srcId="{1F9F3C6B-7F5D-4B1E-AB39-D99B993C0554}" destId="{E15D103A-419B-48E0-B918-7D4D5D543328}" srcOrd="0" destOrd="1" presId="urn:microsoft.com/office/officeart/2005/8/layout/vList4"/>
    <dgm:cxn modelId="{1AA06F20-EB57-45F5-82F3-373EFB51E303}" type="presOf" srcId="{E48D657D-0EFD-44C4-9949-31323C4C2218}" destId="{2A935C50-3AD4-4E62-A64B-60BD44B5F244}" srcOrd="1" destOrd="0" presId="urn:microsoft.com/office/officeart/2005/8/layout/vList4"/>
    <dgm:cxn modelId="{64FE1950-0BB4-495D-BE09-067D06CD2CB2}" type="presOf" srcId="{76DAD1D1-9F1F-43B4-ADED-B8C805565820}" destId="{9836A237-EFE9-4069-A5F0-D1A73E4EF2E8}" srcOrd="1" destOrd="2" presId="urn:microsoft.com/office/officeart/2005/8/layout/vList4"/>
    <dgm:cxn modelId="{226BD756-DCFC-4DF5-9883-B5E17FE6C096}" type="presOf" srcId="{782E981F-0E63-4B28-9C00-EA824EE49244}" destId="{8096E54E-9923-4424-B5D6-C69427283829}" srcOrd="1" destOrd="0" presId="urn:microsoft.com/office/officeart/2005/8/layout/vList4"/>
    <dgm:cxn modelId="{54025CA7-D0AC-447A-A222-F9789F42C322}" type="presOf" srcId="{31F6E10D-FD59-4059-B972-96F7E9BCD2A8}" destId="{C2CFCD3E-1297-4664-9BA8-0CE83021AABC}" srcOrd="0" destOrd="0" presId="urn:microsoft.com/office/officeart/2005/8/layout/vList4"/>
    <dgm:cxn modelId="{7B09926A-134B-495B-9826-8689A5F53525}" type="presOf" srcId="{C960FAFF-6E6C-47D5-ACC0-B0FFB2765C7C}" destId="{F683466F-4BFD-47B1-9DC5-4C04EC11DE83}" srcOrd="0" destOrd="1" presId="urn:microsoft.com/office/officeart/2005/8/layout/vList4"/>
    <dgm:cxn modelId="{6D48F824-C6C0-4E8C-9F61-4B3B0AB6F04E}" type="presOf" srcId="{253349F0-77E6-4035-92F6-ED7B37D8773B}" destId="{9836A237-EFE9-4069-A5F0-D1A73E4EF2E8}" srcOrd="1" destOrd="3" presId="urn:microsoft.com/office/officeart/2005/8/layout/vList4"/>
    <dgm:cxn modelId="{06FD0B6E-E1C1-4383-978C-58A0449F7172}" srcId="{782E981F-0E63-4B28-9C00-EA824EE49244}" destId="{C4F557E2-BD01-45F0-B172-9FB2FD15EAD0}" srcOrd="1" destOrd="0" parTransId="{6C3AE4B8-E0A9-4264-8C9E-472E660D3998}" sibTransId="{BEC8E2DF-F730-4754-8CAC-2B2663614663}"/>
    <dgm:cxn modelId="{384EE8EB-728A-4BF2-806D-E4DFFBBEAA31}" type="presOf" srcId="{76DAD1D1-9F1F-43B4-ADED-B8C805565820}" destId="{C2CFCD3E-1297-4664-9BA8-0CE83021AABC}" srcOrd="0" destOrd="2" presId="urn:microsoft.com/office/officeart/2005/8/layout/vList4"/>
    <dgm:cxn modelId="{05CA8E12-F785-45CB-90BD-835C4708A816}" srcId="{31F6E10D-FD59-4059-B972-96F7E9BCD2A8}" destId="{253349F0-77E6-4035-92F6-ED7B37D8773B}" srcOrd="2" destOrd="0" parTransId="{71F1CCD2-4347-49C1-A032-C7C34E6E9D7E}" sibTransId="{380544F4-BEB6-4DE4-BD22-B3B838191929}"/>
    <dgm:cxn modelId="{12513CF3-3BF9-4344-ABEA-C28DFEA54892}" srcId="{31F6E10D-FD59-4059-B972-96F7E9BCD2A8}" destId="{DBA4158C-2ABB-4BA0-A9EC-CBD028C19E47}" srcOrd="0" destOrd="0" parTransId="{A6FD4819-A06B-43AC-827B-552C633991FE}" sibTransId="{06A52D2A-1960-479A-AA3A-0195AB4E2082}"/>
    <dgm:cxn modelId="{AEA09EEE-AF29-463C-AD9A-67B62AF69CFB}" type="presOf" srcId="{C960FAFF-6E6C-47D5-ACC0-B0FFB2765C7C}" destId="{2A935C50-3AD4-4E62-A64B-60BD44B5F244}" srcOrd="1" destOrd="1" presId="urn:microsoft.com/office/officeart/2005/8/layout/vList4"/>
    <dgm:cxn modelId="{81DC54AC-0038-4FE0-BE8E-B48F4062B2C8}" type="presOf" srcId="{1F9F3C6B-7F5D-4B1E-AB39-D99B993C0554}" destId="{8096E54E-9923-4424-B5D6-C69427283829}" srcOrd="1" destOrd="1" presId="urn:microsoft.com/office/officeart/2005/8/layout/vList4"/>
    <dgm:cxn modelId="{A2B9686E-6985-479C-BD51-CAC52C71C1D6}" type="presParOf" srcId="{EAE1BF08-17FC-4F8C-9D35-85D9CA5165DD}" destId="{4DE418D4-27F0-4502-89C2-2048BFD9B8E9}" srcOrd="0" destOrd="0" presId="urn:microsoft.com/office/officeart/2005/8/layout/vList4"/>
    <dgm:cxn modelId="{60473AC0-7A36-452B-9E36-1E776C6BD57D}" type="presParOf" srcId="{4DE418D4-27F0-4502-89C2-2048BFD9B8E9}" destId="{B57BECDE-6F38-4C75-BF69-C7465F1F43DA}" srcOrd="0" destOrd="0" presId="urn:microsoft.com/office/officeart/2005/8/layout/vList4"/>
    <dgm:cxn modelId="{4BB2E3BF-4D69-499A-B102-5B1097B311AE}" type="presParOf" srcId="{4DE418D4-27F0-4502-89C2-2048BFD9B8E9}" destId="{9B2D1755-877A-4602-9C00-AAD399721B92}" srcOrd="1" destOrd="0" presId="urn:microsoft.com/office/officeart/2005/8/layout/vList4"/>
    <dgm:cxn modelId="{7322BBCA-BB49-45CE-AFFD-84CB9D826658}" type="presParOf" srcId="{4DE418D4-27F0-4502-89C2-2048BFD9B8E9}" destId="{D841BF52-4F02-4923-8487-734589E0D627}" srcOrd="2" destOrd="0" presId="urn:microsoft.com/office/officeart/2005/8/layout/vList4"/>
    <dgm:cxn modelId="{D0288636-5C61-4073-A33C-67D71CE4678F}" type="presParOf" srcId="{EAE1BF08-17FC-4F8C-9D35-85D9CA5165DD}" destId="{43BE15E5-38FC-4253-B0D5-9B1375B0F0D5}" srcOrd="1" destOrd="0" presId="urn:microsoft.com/office/officeart/2005/8/layout/vList4"/>
    <dgm:cxn modelId="{AB1718C0-52A4-4068-911E-DA5E4B594C94}" type="presParOf" srcId="{EAE1BF08-17FC-4F8C-9D35-85D9CA5165DD}" destId="{7359DF9D-C327-46A4-A0F6-22A983D414D2}" srcOrd="2" destOrd="0" presId="urn:microsoft.com/office/officeart/2005/8/layout/vList4"/>
    <dgm:cxn modelId="{D4E195D0-B602-41B8-8809-35DB12EDAF18}" type="presParOf" srcId="{7359DF9D-C327-46A4-A0F6-22A983D414D2}" destId="{C2CFCD3E-1297-4664-9BA8-0CE83021AABC}" srcOrd="0" destOrd="0" presId="urn:microsoft.com/office/officeart/2005/8/layout/vList4"/>
    <dgm:cxn modelId="{F67C29A8-D577-4BB1-BF42-B8EA9F0B21D0}" type="presParOf" srcId="{7359DF9D-C327-46A4-A0F6-22A983D414D2}" destId="{EBF2DE30-B555-458D-BAE1-1BF52B237C68}" srcOrd="1" destOrd="0" presId="urn:microsoft.com/office/officeart/2005/8/layout/vList4"/>
    <dgm:cxn modelId="{7BC1479E-2701-443B-9630-24356EC4FA76}" type="presParOf" srcId="{7359DF9D-C327-46A4-A0F6-22A983D414D2}" destId="{9836A237-EFE9-4069-A5F0-D1A73E4EF2E8}" srcOrd="2" destOrd="0" presId="urn:microsoft.com/office/officeart/2005/8/layout/vList4"/>
    <dgm:cxn modelId="{C37DCD82-C477-4578-99A7-050929D19ED8}" type="presParOf" srcId="{EAE1BF08-17FC-4F8C-9D35-85D9CA5165DD}" destId="{D116E097-796A-4989-8CA1-3A9EFBD8CED2}" srcOrd="3" destOrd="0" presId="urn:microsoft.com/office/officeart/2005/8/layout/vList4"/>
    <dgm:cxn modelId="{7B9FE52A-DD71-4B5A-B508-94905490B836}" type="presParOf" srcId="{EAE1BF08-17FC-4F8C-9D35-85D9CA5165DD}" destId="{648E9BEE-49F2-4531-AEDC-E5C4234C2F9A}" srcOrd="4" destOrd="0" presId="urn:microsoft.com/office/officeart/2005/8/layout/vList4"/>
    <dgm:cxn modelId="{AC41EE2D-54E2-463A-8C7C-F5A1D6FA1E0C}" type="presParOf" srcId="{648E9BEE-49F2-4531-AEDC-E5C4234C2F9A}" destId="{E15D103A-419B-48E0-B918-7D4D5D543328}" srcOrd="0" destOrd="0" presId="urn:microsoft.com/office/officeart/2005/8/layout/vList4"/>
    <dgm:cxn modelId="{E86E6204-D1CC-4329-B9D8-5C06ACB9BFB0}" type="presParOf" srcId="{648E9BEE-49F2-4531-AEDC-E5C4234C2F9A}" destId="{46B86782-40A5-4B3E-B7F5-270DC2099E7C}" srcOrd="1" destOrd="0" presId="urn:microsoft.com/office/officeart/2005/8/layout/vList4"/>
    <dgm:cxn modelId="{85298DF4-C0BD-4F63-9521-7397A094B6FC}" type="presParOf" srcId="{648E9BEE-49F2-4531-AEDC-E5C4234C2F9A}" destId="{8096E54E-9923-4424-B5D6-C69427283829}" srcOrd="2" destOrd="0" presId="urn:microsoft.com/office/officeart/2005/8/layout/vList4"/>
    <dgm:cxn modelId="{2910808B-F40F-4804-A935-C1662FE4D3D1}" type="presParOf" srcId="{EAE1BF08-17FC-4F8C-9D35-85D9CA5165DD}" destId="{133E9BA4-2998-4642-9DBF-DCA4E50C24F3}" srcOrd="5" destOrd="0" presId="urn:microsoft.com/office/officeart/2005/8/layout/vList4"/>
    <dgm:cxn modelId="{8F88B7DB-7D53-47E0-960E-BA2780510E86}" type="presParOf" srcId="{EAE1BF08-17FC-4F8C-9D35-85D9CA5165DD}" destId="{AF40A3A1-7ADD-4B45-9566-025AFB075626}" srcOrd="6" destOrd="0" presId="urn:microsoft.com/office/officeart/2005/8/layout/vList4"/>
    <dgm:cxn modelId="{EE2A62E2-32D9-41BA-B25A-E3E57DBB7968}" type="presParOf" srcId="{AF40A3A1-7ADD-4B45-9566-025AFB075626}" destId="{F683466F-4BFD-47B1-9DC5-4C04EC11DE83}" srcOrd="0" destOrd="0" presId="urn:microsoft.com/office/officeart/2005/8/layout/vList4"/>
    <dgm:cxn modelId="{015B4F2C-B418-4E84-B6B6-1BA59D5FE07C}" type="presParOf" srcId="{AF40A3A1-7ADD-4B45-9566-025AFB075626}" destId="{D7F340BA-0D16-4FFA-B91F-4A05E69CAF5C}" srcOrd="1" destOrd="0" presId="urn:microsoft.com/office/officeart/2005/8/layout/vList4"/>
    <dgm:cxn modelId="{15625246-06DF-4331-A5E5-05F583A478D0}" type="presParOf" srcId="{AF40A3A1-7ADD-4B45-9566-025AFB075626}" destId="{2A935C50-3AD4-4E62-A64B-60BD44B5F244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C86979-5D09-4B85-B200-AAC1165867CC}" type="doc">
      <dgm:prSet loTypeId="urn:microsoft.com/office/officeart/2005/8/layout/vList4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C36A4836-E00B-406D-A5C9-BE65855EEA7D}">
      <dgm:prSet phldrT="[Text]" custT="1"/>
      <dgm:spPr/>
      <dgm:t>
        <a:bodyPr/>
        <a:lstStyle/>
        <a:p>
          <a:r>
            <a:rPr lang="cs-CZ" sz="1800" dirty="0" smtClean="0"/>
            <a:t>WWW</a:t>
          </a:r>
          <a:endParaRPr lang="cs-CZ" sz="1800" dirty="0"/>
        </a:p>
      </dgm:t>
    </dgm:pt>
    <dgm:pt modelId="{25FAF023-AD67-4F15-BCBB-B4A4FBACCD7A}" type="parTrans" cxnId="{F496CCB2-D97E-46F4-9207-532F489029CF}">
      <dgm:prSet/>
      <dgm:spPr/>
      <dgm:t>
        <a:bodyPr/>
        <a:lstStyle/>
        <a:p>
          <a:endParaRPr lang="cs-CZ"/>
        </a:p>
      </dgm:t>
    </dgm:pt>
    <dgm:pt modelId="{18F915C8-7A4F-44CB-B4FE-79511B7C89E8}" type="sibTrans" cxnId="{F496CCB2-D97E-46F4-9207-532F489029CF}">
      <dgm:prSet/>
      <dgm:spPr/>
      <dgm:t>
        <a:bodyPr/>
        <a:lstStyle/>
        <a:p>
          <a:endParaRPr lang="cs-CZ"/>
        </a:p>
      </dgm:t>
    </dgm:pt>
    <dgm:pt modelId="{DFD2A293-DF63-46A8-B1F7-CFEF6F1C6CCA}">
      <dgm:prSet phldrT="[Text]" custT="1"/>
      <dgm:spPr/>
      <dgm:t>
        <a:bodyPr/>
        <a:lstStyle/>
        <a:p>
          <a:r>
            <a:rPr lang="cs-CZ" sz="1600" dirty="0" smtClean="0"/>
            <a:t>Systém webových stránek zobrazovaného pomocí webového prohlížeče.</a:t>
          </a:r>
          <a:endParaRPr lang="cs-CZ" sz="1600" dirty="0"/>
        </a:p>
      </dgm:t>
    </dgm:pt>
    <dgm:pt modelId="{D4C15051-4F8F-4032-B58A-F4E30582AA4B}" type="parTrans" cxnId="{67DA6B64-E70E-40B5-8B3F-5CE6416225C1}">
      <dgm:prSet/>
      <dgm:spPr/>
      <dgm:t>
        <a:bodyPr/>
        <a:lstStyle/>
        <a:p>
          <a:endParaRPr lang="cs-CZ"/>
        </a:p>
      </dgm:t>
    </dgm:pt>
    <dgm:pt modelId="{62826C19-21AA-41F8-856A-3A9D4EBAC0F0}" type="sibTrans" cxnId="{67DA6B64-E70E-40B5-8B3F-5CE6416225C1}">
      <dgm:prSet/>
      <dgm:spPr/>
      <dgm:t>
        <a:bodyPr/>
        <a:lstStyle/>
        <a:p>
          <a:endParaRPr lang="cs-CZ"/>
        </a:p>
      </dgm:t>
    </dgm:pt>
    <dgm:pt modelId="{FA26BF72-EC82-4C1B-B56A-7465BA5B394B}">
      <dgm:prSet phldrT="[Text]" phldr="1"/>
      <dgm:spPr/>
      <dgm:t>
        <a:bodyPr/>
        <a:lstStyle/>
        <a:p>
          <a:endParaRPr lang="cs-CZ" sz="2100" dirty="0"/>
        </a:p>
      </dgm:t>
    </dgm:pt>
    <dgm:pt modelId="{E2D77A88-8A91-46C3-8721-9878344A8A13}" type="parTrans" cxnId="{D90B0F2D-7872-4CB4-916C-F8B4D7F51D3E}">
      <dgm:prSet/>
      <dgm:spPr/>
      <dgm:t>
        <a:bodyPr/>
        <a:lstStyle/>
        <a:p>
          <a:endParaRPr lang="cs-CZ"/>
        </a:p>
      </dgm:t>
    </dgm:pt>
    <dgm:pt modelId="{32790665-6214-4D88-8AC3-005B15786BF7}" type="sibTrans" cxnId="{D90B0F2D-7872-4CB4-916C-F8B4D7F51D3E}">
      <dgm:prSet/>
      <dgm:spPr/>
      <dgm:t>
        <a:bodyPr/>
        <a:lstStyle/>
        <a:p>
          <a:endParaRPr lang="cs-CZ"/>
        </a:p>
      </dgm:t>
    </dgm:pt>
    <dgm:pt modelId="{0DB00A8D-C16C-4BEF-9863-4E8DE48D348B}">
      <dgm:prSet phldrT="[Text]" custT="1"/>
      <dgm:spPr/>
      <dgm:t>
        <a:bodyPr/>
        <a:lstStyle/>
        <a:p>
          <a:r>
            <a:rPr lang="cs-CZ" sz="1800" dirty="0" smtClean="0"/>
            <a:t>E-mail</a:t>
          </a:r>
          <a:endParaRPr lang="cs-CZ" sz="1800" dirty="0"/>
        </a:p>
      </dgm:t>
    </dgm:pt>
    <dgm:pt modelId="{82F57D00-80DD-4B31-9A18-3D238A4C1F14}" type="parTrans" cxnId="{C0937821-5A0A-48FB-9897-694DC8FA149E}">
      <dgm:prSet/>
      <dgm:spPr/>
      <dgm:t>
        <a:bodyPr/>
        <a:lstStyle/>
        <a:p>
          <a:endParaRPr lang="cs-CZ"/>
        </a:p>
      </dgm:t>
    </dgm:pt>
    <dgm:pt modelId="{383B139E-5555-440E-8EEA-702346F2BB25}" type="sibTrans" cxnId="{C0937821-5A0A-48FB-9897-694DC8FA149E}">
      <dgm:prSet/>
      <dgm:spPr/>
      <dgm:t>
        <a:bodyPr/>
        <a:lstStyle/>
        <a:p>
          <a:endParaRPr lang="cs-CZ"/>
        </a:p>
      </dgm:t>
    </dgm:pt>
    <dgm:pt modelId="{F404F0BC-1DBF-4B41-82E6-EB74688AE8C3}">
      <dgm:prSet phldrT="[Text]" custT="1"/>
      <dgm:spPr/>
      <dgm:t>
        <a:bodyPr/>
        <a:lstStyle/>
        <a:p>
          <a:r>
            <a:rPr lang="cs-CZ" sz="1400" dirty="0" smtClean="0"/>
            <a:t>Elektronická pošta.</a:t>
          </a:r>
          <a:endParaRPr lang="cs-CZ" sz="1400" dirty="0"/>
        </a:p>
      </dgm:t>
    </dgm:pt>
    <dgm:pt modelId="{932F60A0-A783-41AB-B185-44873B93C0D5}" type="parTrans" cxnId="{C6803E40-847D-44C7-A05B-F3BA2898414D}">
      <dgm:prSet/>
      <dgm:spPr/>
      <dgm:t>
        <a:bodyPr/>
        <a:lstStyle/>
        <a:p>
          <a:endParaRPr lang="cs-CZ"/>
        </a:p>
      </dgm:t>
    </dgm:pt>
    <dgm:pt modelId="{EA4AF58B-2BAA-4087-89D0-25DB209D8B07}" type="sibTrans" cxnId="{C6803E40-847D-44C7-A05B-F3BA2898414D}">
      <dgm:prSet/>
      <dgm:spPr/>
      <dgm:t>
        <a:bodyPr/>
        <a:lstStyle/>
        <a:p>
          <a:endParaRPr lang="cs-CZ"/>
        </a:p>
      </dgm:t>
    </dgm:pt>
    <dgm:pt modelId="{66A5FDB8-CBE6-415F-9787-9F56ED61E97E}">
      <dgm:prSet phldrT="[Text]" phldr="1"/>
      <dgm:spPr/>
      <dgm:t>
        <a:bodyPr/>
        <a:lstStyle/>
        <a:p>
          <a:endParaRPr lang="cs-CZ" sz="2100" dirty="0"/>
        </a:p>
      </dgm:t>
    </dgm:pt>
    <dgm:pt modelId="{73A08DAB-2811-492C-A91C-73C52B1187B1}" type="parTrans" cxnId="{3CD379FE-A94E-47EA-99A8-C63E92782682}">
      <dgm:prSet/>
      <dgm:spPr/>
      <dgm:t>
        <a:bodyPr/>
        <a:lstStyle/>
        <a:p>
          <a:endParaRPr lang="cs-CZ"/>
        </a:p>
      </dgm:t>
    </dgm:pt>
    <dgm:pt modelId="{BF331221-D63A-439A-B6CA-418CC5B41F64}" type="sibTrans" cxnId="{3CD379FE-A94E-47EA-99A8-C63E92782682}">
      <dgm:prSet/>
      <dgm:spPr/>
      <dgm:t>
        <a:bodyPr/>
        <a:lstStyle/>
        <a:p>
          <a:endParaRPr lang="cs-CZ"/>
        </a:p>
      </dgm:t>
    </dgm:pt>
    <dgm:pt modelId="{B3337D14-26C4-484C-8E7A-51DCB6B8D165}">
      <dgm:prSet phldrT="[Text]" custT="1"/>
      <dgm:spPr/>
      <dgm:t>
        <a:bodyPr/>
        <a:lstStyle/>
        <a:p>
          <a:r>
            <a:rPr lang="cs-CZ" sz="1800" dirty="0" smtClean="0"/>
            <a:t>Instant </a:t>
          </a:r>
          <a:r>
            <a:rPr lang="cs-CZ" sz="1800" dirty="0" err="1" smtClean="0"/>
            <a:t>messaging</a:t>
          </a:r>
          <a:endParaRPr lang="cs-CZ" sz="1800" dirty="0"/>
        </a:p>
      </dgm:t>
    </dgm:pt>
    <dgm:pt modelId="{9DFA9F66-E2C3-4B44-93BF-732B1E64B74D}" type="parTrans" cxnId="{9372A0FB-D74B-4513-958B-BC72FFF67F1F}">
      <dgm:prSet/>
      <dgm:spPr/>
      <dgm:t>
        <a:bodyPr/>
        <a:lstStyle/>
        <a:p>
          <a:endParaRPr lang="cs-CZ"/>
        </a:p>
      </dgm:t>
    </dgm:pt>
    <dgm:pt modelId="{7138225C-FF4F-4C06-AECA-733CB64B3237}" type="sibTrans" cxnId="{9372A0FB-D74B-4513-958B-BC72FFF67F1F}">
      <dgm:prSet/>
      <dgm:spPr/>
      <dgm:t>
        <a:bodyPr/>
        <a:lstStyle/>
        <a:p>
          <a:endParaRPr lang="cs-CZ"/>
        </a:p>
      </dgm:t>
    </dgm:pt>
    <dgm:pt modelId="{95968295-08DB-4373-A8BC-9884DDA33C79}">
      <dgm:prSet phldrT="[Text]" custT="1"/>
      <dgm:spPr/>
      <dgm:t>
        <a:bodyPr/>
        <a:lstStyle/>
        <a:p>
          <a:r>
            <a:rPr lang="cs-CZ" sz="1400" dirty="0" smtClean="0"/>
            <a:t>Online - přímá komunikace mezi uživateli.</a:t>
          </a:r>
          <a:endParaRPr lang="cs-CZ" sz="1400" dirty="0"/>
        </a:p>
      </dgm:t>
    </dgm:pt>
    <dgm:pt modelId="{072B3B85-3E82-45E7-8DDA-B8B21CA90985}" type="parTrans" cxnId="{7D6C5B18-8E90-42EC-93F9-33896DD5BC5B}">
      <dgm:prSet/>
      <dgm:spPr/>
      <dgm:t>
        <a:bodyPr/>
        <a:lstStyle/>
        <a:p>
          <a:endParaRPr lang="cs-CZ"/>
        </a:p>
      </dgm:t>
    </dgm:pt>
    <dgm:pt modelId="{05C4D17C-3598-46EA-9628-7975B17032DC}" type="sibTrans" cxnId="{7D6C5B18-8E90-42EC-93F9-33896DD5BC5B}">
      <dgm:prSet/>
      <dgm:spPr/>
      <dgm:t>
        <a:bodyPr/>
        <a:lstStyle/>
        <a:p>
          <a:endParaRPr lang="cs-CZ"/>
        </a:p>
      </dgm:t>
    </dgm:pt>
    <dgm:pt modelId="{2A86B1C8-4186-4362-9F24-15C545F8E1F4}">
      <dgm:prSet phldrT="[Text]" phldr="1"/>
      <dgm:spPr/>
      <dgm:t>
        <a:bodyPr/>
        <a:lstStyle/>
        <a:p>
          <a:endParaRPr lang="cs-CZ" sz="500" dirty="0"/>
        </a:p>
      </dgm:t>
    </dgm:pt>
    <dgm:pt modelId="{7F13B6AC-47FF-4E61-A57D-958348C4B211}" type="parTrans" cxnId="{63502AFA-45DF-4FE7-90D1-02BF7CDD4F61}">
      <dgm:prSet/>
      <dgm:spPr/>
      <dgm:t>
        <a:bodyPr/>
        <a:lstStyle/>
        <a:p>
          <a:endParaRPr lang="cs-CZ"/>
        </a:p>
      </dgm:t>
    </dgm:pt>
    <dgm:pt modelId="{9FEC1787-F750-4C33-9172-AD7BC69167E4}" type="sibTrans" cxnId="{63502AFA-45DF-4FE7-90D1-02BF7CDD4F61}">
      <dgm:prSet/>
      <dgm:spPr/>
      <dgm:t>
        <a:bodyPr/>
        <a:lstStyle/>
        <a:p>
          <a:endParaRPr lang="cs-CZ"/>
        </a:p>
      </dgm:t>
    </dgm:pt>
    <dgm:pt modelId="{D5F2CCEF-4265-4BD8-BA78-1A9AC7F10AFB}">
      <dgm:prSet phldrT="[Text]" custT="1"/>
      <dgm:spPr/>
      <dgm:t>
        <a:bodyPr/>
        <a:lstStyle/>
        <a:p>
          <a:r>
            <a:rPr lang="cs-CZ" sz="2400" dirty="0" smtClean="0"/>
            <a:t> </a:t>
          </a:r>
          <a:endParaRPr lang="cs-CZ" sz="2400" dirty="0"/>
        </a:p>
      </dgm:t>
    </dgm:pt>
    <dgm:pt modelId="{F5F3A9BA-8FF3-44F6-845F-9758BB55C379}" type="parTrans" cxnId="{E24F45B0-64EC-4176-901A-43D5AAF20EE6}">
      <dgm:prSet/>
      <dgm:spPr/>
      <dgm:t>
        <a:bodyPr/>
        <a:lstStyle/>
        <a:p>
          <a:endParaRPr lang="cs-CZ"/>
        </a:p>
      </dgm:t>
    </dgm:pt>
    <dgm:pt modelId="{A56334CA-AB44-4792-A12A-2424519C5B32}" type="sibTrans" cxnId="{E24F45B0-64EC-4176-901A-43D5AAF20EE6}">
      <dgm:prSet/>
      <dgm:spPr/>
      <dgm:t>
        <a:bodyPr/>
        <a:lstStyle/>
        <a:p>
          <a:endParaRPr lang="cs-CZ"/>
        </a:p>
      </dgm:t>
    </dgm:pt>
    <dgm:pt modelId="{6BD42EB7-B01B-454A-9D94-8891A00A7E09}">
      <dgm:prSet custT="1"/>
      <dgm:spPr/>
      <dgm:t>
        <a:bodyPr/>
        <a:lstStyle/>
        <a:p>
          <a:r>
            <a:rPr lang="cs-CZ" sz="1800" dirty="0" err="1" smtClean="0"/>
            <a:t>VoIP</a:t>
          </a:r>
          <a:endParaRPr lang="cs-CZ" sz="1800" dirty="0"/>
        </a:p>
      </dgm:t>
    </dgm:pt>
    <dgm:pt modelId="{9D2E2FA6-9394-46FC-8F71-7CA0AB611609}" type="parTrans" cxnId="{5DD84124-6876-4D33-8519-2784FB5ECFE3}">
      <dgm:prSet/>
      <dgm:spPr/>
      <dgm:t>
        <a:bodyPr/>
        <a:lstStyle/>
        <a:p>
          <a:endParaRPr lang="cs-CZ"/>
        </a:p>
      </dgm:t>
    </dgm:pt>
    <dgm:pt modelId="{9D29A8EC-B9F3-45D2-B39C-E4B91E566D01}" type="sibTrans" cxnId="{5DD84124-6876-4D33-8519-2784FB5ECFE3}">
      <dgm:prSet/>
      <dgm:spPr/>
      <dgm:t>
        <a:bodyPr/>
        <a:lstStyle/>
        <a:p>
          <a:endParaRPr lang="cs-CZ"/>
        </a:p>
      </dgm:t>
    </dgm:pt>
    <dgm:pt modelId="{6B305006-7CED-4672-B4B4-D96016EB42C2}">
      <dgm:prSet custT="1"/>
      <dgm:spPr/>
      <dgm:t>
        <a:bodyPr/>
        <a:lstStyle/>
        <a:p>
          <a:r>
            <a:rPr lang="cs-CZ" sz="1400" dirty="0" smtClean="0"/>
            <a:t>Telefonování pomocí internetu.</a:t>
          </a:r>
          <a:endParaRPr lang="cs-CZ" sz="1400" dirty="0"/>
        </a:p>
      </dgm:t>
    </dgm:pt>
    <dgm:pt modelId="{BB5061A0-A205-49DA-8546-E7A190844B64}" type="parTrans" cxnId="{46480FF9-F41A-4B2B-BBA4-3AA8E1695E2C}">
      <dgm:prSet/>
      <dgm:spPr/>
      <dgm:t>
        <a:bodyPr/>
        <a:lstStyle/>
        <a:p>
          <a:endParaRPr lang="cs-CZ"/>
        </a:p>
      </dgm:t>
    </dgm:pt>
    <dgm:pt modelId="{F63AA710-43EF-4E38-B7C6-0FFD341F9C6C}" type="sibTrans" cxnId="{46480FF9-F41A-4B2B-BBA4-3AA8E1695E2C}">
      <dgm:prSet/>
      <dgm:spPr/>
      <dgm:t>
        <a:bodyPr/>
        <a:lstStyle/>
        <a:p>
          <a:endParaRPr lang="cs-CZ"/>
        </a:p>
      </dgm:t>
    </dgm:pt>
    <dgm:pt modelId="{96831B1A-33B3-4065-878C-5A25A509FA6F}">
      <dgm:prSet custT="1"/>
      <dgm:spPr/>
      <dgm:t>
        <a:bodyPr/>
        <a:lstStyle/>
        <a:p>
          <a:endParaRPr lang="cs-CZ" sz="1400" dirty="0"/>
        </a:p>
      </dgm:t>
    </dgm:pt>
    <dgm:pt modelId="{0A6E7121-4E39-4635-935E-5B3DE78F00DF}" type="parTrans" cxnId="{512C8893-BEC3-4A11-94A1-1D462BBA06A0}">
      <dgm:prSet/>
      <dgm:spPr/>
      <dgm:t>
        <a:bodyPr/>
        <a:lstStyle/>
        <a:p>
          <a:endParaRPr lang="cs-CZ"/>
        </a:p>
      </dgm:t>
    </dgm:pt>
    <dgm:pt modelId="{C4EC1D00-2566-48B0-84E3-02B01C4827C9}" type="sibTrans" cxnId="{512C8893-BEC3-4A11-94A1-1D462BBA06A0}">
      <dgm:prSet/>
      <dgm:spPr/>
      <dgm:t>
        <a:bodyPr/>
        <a:lstStyle/>
        <a:p>
          <a:endParaRPr lang="cs-CZ"/>
        </a:p>
      </dgm:t>
    </dgm:pt>
    <dgm:pt modelId="{812787B7-124D-4DB0-BCE5-13EA3D508E96}">
      <dgm:prSet/>
      <dgm:spPr/>
      <dgm:t>
        <a:bodyPr/>
        <a:lstStyle/>
        <a:p>
          <a:endParaRPr lang="cs-CZ" sz="500" dirty="0"/>
        </a:p>
      </dgm:t>
    </dgm:pt>
    <dgm:pt modelId="{BFC95004-16AC-4E6A-B436-DF1EB3D2BD16}" type="parTrans" cxnId="{2BE3D41F-31C9-4B86-BE4E-A4CC2869714F}">
      <dgm:prSet/>
      <dgm:spPr/>
      <dgm:t>
        <a:bodyPr/>
        <a:lstStyle/>
        <a:p>
          <a:endParaRPr lang="cs-CZ"/>
        </a:p>
      </dgm:t>
    </dgm:pt>
    <dgm:pt modelId="{379AE0AA-5528-488F-BC23-5C4FBC4E2A33}" type="sibTrans" cxnId="{2BE3D41F-31C9-4B86-BE4E-A4CC2869714F}">
      <dgm:prSet/>
      <dgm:spPr/>
      <dgm:t>
        <a:bodyPr/>
        <a:lstStyle/>
        <a:p>
          <a:endParaRPr lang="cs-CZ"/>
        </a:p>
      </dgm:t>
    </dgm:pt>
    <dgm:pt modelId="{39FEAA96-ADD1-4372-866F-A0E77C3B683F}">
      <dgm:prSet phldrT="[Text]"/>
      <dgm:spPr/>
      <dgm:t>
        <a:bodyPr/>
        <a:lstStyle/>
        <a:p>
          <a:endParaRPr lang="cs-CZ" sz="500" dirty="0"/>
        </a:p>
      </dgm:t>
    </dgm:pt>
    <dgm:pt modelId="{78940424-ED31-40D5-8E75-1876B0D7644C}" type="parTrans" cxnId="{7DEA0E88-FD26-47CB-B0E9-328436152EF5}">
      <dgm:prSet/>
      <dgm:spPr/>
      <dgm:t>
        <a:bodyPr/>
        <a:lstStyle/>
        <a:p>
          <a:endParaRPr lang="cs-CZ"/>
        </a:p>
      </dgm:t>
    </dgm:pt>
    <dgm:pt modelId="{7A711C4B-3D6E-4603-9664-1058CD84A972}" type="sibTrans" cxnId="{7DEA0E88-FD26-47CB-B0E9-328436152EF5}">
      <dgm:prSet/>
      <dgm:spPr/>
      <dgm:t>
        <a:bodyPr/>
        <a:lstStyle/>
        <a:p>
          <a:endParaRPr lang="cs-CZ"/>
        </a:p>
      </dgm:t>
    </dgm:pt>
    <dgm:pt modelId="{4084653B-BDE2-4B46-AA5D-09604430EE0F}">
      <dgm:prSet custT="1"/>
      <dgm:spPr/>
      <dgm:t>
        <a:bodyPr/>
        <a:lstStyle/>
        <a:p>
          <a:r>
            <a:rPr lang="cs-CZ" sz="1800" dirty="0" smtClean="0"/>
            <a:t>FTP</a:t>
          </a:r>
          <a:endParaRPr lang="cs-CZ" sz="1800" dirty="0"/>
        </a:p>
      </dgm:t>
    </dgm:pt>
    <dgm:pt modelId="{3400A535-FBD6-40E4-89A5-4AA6BE12A926}" type="parTrans" cxnId="{A2D6ED98-814F-4727-890C-409771866EA0}">
      <dgm:prSet/>
      <dgm:spPr/>
      <dgm:t>
        <a:bodyPr/>
        <a:lstStyle/>
        <a:p>
          <a:endParaRPr lang="cs-CZ"/>
        </a:p>
      </dgm:t>
    </dgm:pt>
    <dgm:pt modelId="{69DFC3CE-F121-4C76-9C75-4DBFAF4253FA}" type="sibTrans" cxnId="{A2D6ED98-814F-4727-890C-409771866EA0}">
      <dgm:prSet/>
      <dgm:spPr/>
      <dgm:t>
        <a:bodyPr/>
        <a:lstStyle/>
        <a:p>
          <a:endParaRPr lang="cs-CZ"/>
        </a:p>
      </dgm:t>
    </dgm:pt>
    <dgm:pt modelId="{66E8AA5E-4332-4D88-858A-D08981826224}">
      <dgm:prSet custT="1"/>
      <dgm:spPr/>
      <dgm:t>
        <a:bodyPr/>
        <a:lstStyle/>
        <a:p>
          <a:r>
            <a:rPr lang="cs-CZ" sz="1800" dirty="0" smtClean="0"/>
            <a:t>DNS</a:t>
          </a:r>
          <a:endParaRPr lang="cs-CZ" sz="1800" dirty="0"/>
        </a:p>
      </dgm:t>
    </dgm:pt>
    <dgm:pt modelId="{0ED74DC0-9C25-4264-95C6-C03BECE6CE8E}" type="parTrans" cxnId="{9EBC6CF2-5E87-46DE-816E-13FA2CFEC363}">
      <dgm:prSet/>
      <dgm:spPr/>
      <dgm:t>
        <a:bodyPr/>
        <a:lstStyle/>
        <a:p>
          <a:endParaRPr lang="cs-CZ"/>
        </a:p>
      </dgm:t>
    </dgm:pt>
    <dgm:pt modelId="{25986CD5-3003-465E-8417-48D5410D60DD}" type="sibTrans" cxnId="{9EBC6CF2-5E87-46DE-816E-13FA2CFEC363}">
      <dgm:prSet/>
      <dgm:spPr/>
      <dgm:t>
        <a:bodyPr/>
        <a:lstStyle/>
        <a:p>
          <a:endParaRPr lang="cs-CZ"/>
        </a:p>
      </dgm:t>
    </dgm:pt>
    <dgm:pt modelId="{E255210B-B2AB-4C7F-98A7-787C78F8F2E9}">
      <dgm:prSet custT="1"/>
      <dgm:spPr/>
      <dgm:t>
        <a:bodyPr/>
        <a:lstStyle/>
        <a:p>
          <a:r>
            <a:rPr lang="cs-CZ" sz="2000" dirty="0" smtClean="0"/>
            <a:t>Možnost připojit se vzdálené k počítači.</a:t>
          </a:r>
          <a:endParaRPr lang="cs-CZ" sz="700" dirty="0"/>
        </a:p>
      </dgm:t>
    </dgm:pt>
    <dgm:pt modelId="{B8E3169B-6037-4450-B608-CD922ED1EADA}" type="parTrans" cxnId="{1B37B70E-ACAB-4A64-8C9D-B2C6DC154320}">
      <dgm:prSet/>
      <dgm:spPr/>
      <dgm:t>
        <a:bodyPr/>
        <a:lstStyle/>
        <a:p>
          <a:endParaRPr lang="cs-CZ"/>
        </a:p>
      </dgm:t>
    </dgm:pt>
    <dgm:pt modelId="{A659E844-4E91-481F-BC66-D0582BDB7A44}" type="sibTrans" cxnId="{1B37B70E-ACAB-4A64-8C9D-B2C6DC154320}">
      <dgm:prSet/>
      <dgm:spPr/>
      <dgm:t>
        <a:bodyPr/>
        <a:lstStyle/>
        <a:p>
          <a:endParaRPr lang="cs-CZ"/>
        </a:p>
      </dgm:t>
    </dgm:pt>
    <dgm:pt modelId="{29793D3C-9F7D-4DA1-AD0A-833DCD104C38}">
      <dgm:prSet custT="1"/>
      <dgm:spPr/>
      <dgm:t>
        <a:bodyPr/>
        <a:lstStyle/>
        <a:p>
          <a:r>
            <a:rPr lang="cs-CZ" sz="1400" dirty="0" smtClean="0"/>
            <a:t>Přenos souborů</a:t>
          </a:r>
          <a:r>
            <a:rPr lang="cs-CZ" sz="900" dirty="0" smtClean="0"/>
            <a:t>.</a:t>
          </a:r>
          <a:endParaRPr lang="cs-CZ" sz="900" dirty="0"/>
        </a:p>
      </dgm:t>
    </dgm:pt>
    <dgm:pt modelId="{941D675B-A3D0-42BA-A8CF-FEAE555B1545}" type="parTrans" cxnId="{75C351CC-933A-4479-AF57-4AE6328A1197}">
      <dgm:prSet/>
      <dgm:spPr/>
      <dgm:t>
        <a:bodyPr/>
        <a:lstStyle/>
        <a:p>
          <a:endParaRPr lang="cs-CZ"/>
        </a:p>
      </dgm:t>
    </dgm:pt>
    <dgm:pt modelId="{E34F6E9F-8CF6-42E0-803B-5FDCB169B793}" type="sibTrans" cxnId="{75C351CC-933A-4479-AF57-4AE6328A1197}">
      <dgm:prSet/>
      <dgm:spPr/>
      <dgm:t>
        <a:bodyPr/>
        <a:lstStyle/>
        <a:p>
          <a:endParaRPr lang="cs-CZ"/>
        </a:p>
      </dgm:t>
    </dgm:pt>
    <dgm:pt modelId="{67C70D07-8065-4C96-A1F5-D3E0539A00F7}">
      <dgm:prSet custT="1"/>
      <dgm:spPr/>
      <dgm:t>
        <a:bodyPr/>
        <a:lstStyle/>
        <a:p>
          <a:r>
            <a:rPr lang="cs-CZ" sz="2000" dirty="0" smtClean="0"/>
            <a:t>Sdílení soborů</a:t>
          </a:r>
          <a:endParaRPr lang="cs-CZ" sz="2000" dirty="0"/>
        </a:p>
      </dgm:t>
    </dgm:pt>
    <dgm:pt modelId="{CD9C56C2-F756-4136-BE73-F33C63A6D3BF}" type="parTrans" cxnId="{B182EFD7-2067-4BA2-8006-8F76FB7B00B2}">
      <dgm:prSet/>
      <dgm:spPr/>
      <dgm:t>
        <a:bodyPr/>
        <a:lstStyle/>
        <a:p>
          <a:endParaRPr lang="cs-CZ"/>
        </a:p>
      </dgm:t>
    </dgm:pt>
    <dgm:pt modelId="{55289324-1B7A-4D4C-9A04-27E947E88250}" type="sibTrans" cxnId="{B182EFD7-2067-4BA2-8006-8F76FB7B00B2}">
      <dgm:prSet/>
      <dgm:spPr/>
      <dgm:t>
        <a:bodyPr/>
        <a:lstStyle/>
        <a:p>
          <a:endParaRPr lang="cs-CZ"/>
        </a:p>
      </dgm:t>
    </dgm:pt>
    <dgm:pt modelId="{98B3ED4B-16C1-4E9E-A4A2-831B75B3FC97}">
      <dgm:prSet custT="1"/>
      <dgm:spPr/>
      <dgm:t>
        <a:bodyPr/>
        <a:lstStyle/>
        <a:p>
          <a:r>
            <a:rPr lang="cs-CZ" sz="1400" dirty="0" smtClean="0"/>
            <a:t>Domény (systém pojmenování internetových stránek pro snadnější zapamatování).</a:t>
          </a:r>
          <a:endParaRPr lang="cs-CZ" sz="1400" dirty="0"/>
        </a:p>
      </dgm:t>
    </dgm:pt>
    <dgm:pt modelId="{C853115E-0518-4D8F-8F4E-5CA11DCCC25F}" type="parTrans" cxnId="{211D0E2C-62A4-4512-8508-CD2D8C4835C1}">
      <dgm:prSet/>
      <dgm:spPr/>
      <dgm:t>
        <a:bodyPr/>
        <a:lstStyle/>
        <a:p>
          <a:endParaRPr lang="cs-CZ"/>
        </a:p>
      </dgm:t>
    </dgm:pt>
    <dgm:pt modelId="{FF8886D3-3683-4042-872F-009D5C020DB5}" type="sibTrans" cxnId="{211D0E2C-62A4-4512-8508-CD2D8C4835C1}">
      <dgm:prSet/>
      <dgm:spPr/>
      <dgm:t>
        <a:bodyPr/>
        <a:lstStyle/>
        <a:p>
          <a:endParaRPr lang="cs-CZ"/>
        </a:p>
      </dgm:t>
    </dgm:pt>
    <dgm:pt modelId="{E1EDFE70-EE00-4DA4-B86C-80DAB572B003}">
      <dgm:prSet/>
      <dgm:spPr/>
      <dgm:t>
        <a:bodyPr/>
        <a:lstStyle/>
        <a:p>
          <a:endParaRPr lang="cs-CZ" sz="500"/>
        </a:p>
      </dgm:t>
    </dgm:pt>
    <dgm:pt modelId="{84B020AE-CA4F-4851-B5B6-0DF9DBD0BE9B}" type="parTrans" cxnId="{669F4703-A787-4803-9263-6664DA1E6C66}">
      <dgm:prSet/>
      <dgm:spPr/>
      <dgm:t>
        <a:bodyPr/>
        <a:lstStyle/>
        <a:p>
          <a:endParaRPr lang="cs-CZ"/>
        </a:p>
      </dgm:t>
    </dgm:pt>
    <dgm:pt modelId="{1756E3D3-3578-4DFD-939B-A0F033D3F588}" type="sibTrans" cxnId="{669F4703-A787-4803-9263-6664DA1E6C66}">
      <dgm:prSet/>
      <dgm:spPr/>
      <dgm:t>
        <a:bodyPr/>
        <a:lstStyle/>
        <a:p>
          <a:endParaRPr lang="cs-CZ"/>
        </a:p>
      </dgm:t>
    </dgm:pt>
    <dgm:pt modelId="{AF5A65B7-A61D-43BF-BA8C-5CD00453A28C}">
      <dgm:prSet/>
      <dgm:spPr/>
      <dgm:t>
        <a:bodyPr/>
        <a:lstStyle/>
        <a:p>
          <a:endParaRPr lang="cs-CZ" sz="500" dirty="0"/>
        </a:p>
      </dgm:t>
    </dgm:pt>
    <dgm:pt modelId="{9D9B3EC5-8F5A-402A-97B8-32416C408880}" type="parTrans" cxnId="{E9C1F231-B947-484C-A89A-BF40E5448C76}">
      <dgm:prSet/>
      <dgm:spPr/>
      <dgm:t>
        <a:bodyPr/>
        <a:lstStyle/>
        <a:p>
          <a:endParaRPr lang="cs-CZ"/>
        </a:p>
      </dgm:t>
    </dgm:pt>
    <dgm:pt modelId="{BDD61B63-4EAB-441E-A0FC-21F6035DDF69}" type="sibTrans" cxnId="{E9C1F231-B947-484C-A89A-BF40E5448C76}">
      <dgm:prSet/>
      <dgm:spPr/>
      <dgm:t>
        <a:bodyPr/>
        <a:lstStyle/>
        <a:p>
          <a:endParaRPr lang="cs-CZ"/>
        </a:p>
      </dgm:t>
    </dgm:pt>
    <dgm:pt modelId="{55D3FC64-F13D-461E-94CE-170FCAEBB96A}">
      <dgm:prSet custT="1"/>
      <dgm:spPr/>
      <dgm:t>
        <a:bodyPr/>
        <a:lstStyle/>
        <a:p>
          <a:r>
            <a:rPr lang="cs-CZ" sz="2000" dirty="0" smtClean="0"/>
            <a:t>A další služby a  protokoly (online </a:t>
          </a:r>
          <a:r>
            <a:rPr lang="cs-CZ" sz="2000" dirty="0" err="1" smtClean="0"/>
            <a:t>hry,e-shopy</a:t>
          </a:r>
          <a:r>
            <a:rPr lang="cs-CZ" sz="2000" dirty="0" smtClean="0"/>
            <a:t>…)</a:t>
          </a:r>
          <a:endParaRPr lang="cs-CZ" sz="2000" dirty="0"/>
        </a:p>
      </dgm:t>
    </dgm:pt>
    <dgm:pt modelId="{10D6B26E-BE26-4082-A2FC-928277FD0544}" type="parTrans" cxnId="{7406333B-DAC7-4779-9D14-D4C85292AF28}">
      <dgm:prSet/>
      <dgm:spPr/>
      <dgm:t>
        <a:bodyPr/>
        <a:lstStyle/>
        <a:p>
          <a:endParaRPr lang="cs-CZ"/>
        </a:p>
      </dgm:t>
    </dgm:pt>
    <dgm:pt modelId="{82FC1298-E324-40A2-B168-1C128F0A377E}" type="sibTrans" cxnId="{7406333B-DAC7-4779-9D14-D4C85292AF28}">
      <dgm:prSet/>
      <dgm:spPr/>
      <dgm:t>
        <a:bodyPr/>
        <a:lstStyle/>
        <a:p>
          <a:endParaRPr lang="cs-CZ"/>
        </a:p>
      </dgm:t>
    </dgm:pt>
    <dgm:pt modelId="{01C651FA-582F-4283-A879-2D3BAB52DCCE}" type="pres">
      <dgm:prSet presAssocID="{1DC86979-5D09-4B85-B200-AAC1165867C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5FAF79C-D1C7-4802-A168-D8A7D154E375}" type="pres">
      <dgm:prSet presAssocID="{C36A4836-E00B-406D-A5C9-BE65855EEA7D}" presName="comp" presStyleCnt="0"/>
      <dgm:spPr/>
    </dgm:pt>
    <dgm:pt modelId="{FD854BAC-A1CE-49C9-859C-5C089EA3C6E2}" type="pres">
      <dgm:prSet presAssocID="{C36A4836-E00B-406D-A5C9-BE65855EEA7D}" presName="box" presStyleLbl="node1" presStyleIdx="0" presStyleCnt="9" custScaleY="809573"/>
      <dgm:spPr/>
      <dgm:t>
        <a:bodyPr/>
        <a:lstStyle/>
        <a:p>
          <a:endParaRPr lang="cs-CZ"/>
        </a:p>
      </dgm:t>
    </dgm:pt>
    <dgm:pt modelId="{C0613444-5FC8-4EC5-93C4-D38AEA850895}" type="pres">
      <dgm:prSet presAssocID="{C36A4836-E00B-406D-A5C9-BE65855EEA7D}" presName="img" presStyleLbl="fgImgPlace1" presStyleIdx="0" presStyleCnt="9" custScaleY="81534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9000" b="-149000"/>
          </a:stretch>
        </a:blipFill>
      </dgm:spPr>
    </dgm:pt>
    <dgm:pt modelId="{8A7A33A5-240A-48AE-84FC-E6A205F9594F}" type="pres">
      <dgm:prSet presAssocID="{C36A4836-E00B-406D-A5C9-BE65855EEA7D}" presName="text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3DCAB9-A6FE-494E-A8B5-56AB7B5E618E}" type="pres">
      <dgm:prSet presAssocID="{18F915C8-7A4F-44CB-B4FE-79511B7C89E8}" presName="spacer" presStyleCnt="0"/>
      <dgm:spPr/>
    </dgm:pt>
    <dgm:pt modelId="{C1F40E7A-84CC-492C-9370-9D8674548845}" type="pres">
      <dgm:prSet presAssocID="{0DB00A8D-C16C-4BEF-9863-4E8DE48D348B}" presName="comp" presStyleCnt="0"/>
      <dgm:spPr/>
    </dgm:pt>
    <dgm:pt modelId="{BC11ACDB-463A-4559-AE68-AC503EFCC30C}" type="pres">
      <dgm:prSet presAssocID="{0DB00A8D-C16C-4BEF-9863-4E8DE48D348B}" presName="box" presStyleLbl="node1" presStyleIdx="1" presStyleCnt="9" custScaleY="702151" custLinFactNeighborX="-870" custLinFactNeighborY="3961"/>
      <dgm:spPr/>
      <dgm:t>
        <a:bodyPr/>
        <a:lstStyle/>
        <a:p>
          <a:endParaRPr lang="cs-CZ"/>
        </a:p>
      </dgm:t>
    </dgm:pt>
    <dgm:pt modelId="{0065DC22-5164-4FD7-A798-7E4B13A0A634}" type="pres">
      <dgm:prSet presAssocID="{0DB00A8D-C16C-4BEF-9863-4E8DE48D348B}" presName="img" presStyleLbl="fgImgPlace1" presStyleIdx="1" presStyleCnt="9" custScaleY="76379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3000" b="-113000"/>
          </a:stretch>
        </a:blipFill>
      </dgm:spPr>
      <dgm:t>
        <a:bodyPr/>
        <a:lstStyle/>
        <a:p>
          <a:endParaRPr lang="cs-CZ"/>
        </a:p>
      </dgm:t>
    </dgm:pt>
    <dgm:pt modelId="{5A905F1E-7CCA-4B89-96A5-DEE9E3F7AEA4}" type="pres">
      <dgm:prSet presAssocID="{0DB00A8D-C16C-4BEF-9863-4E8DE48D348B}" presName="text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6EBE7B-68DE-4929-AFE1-99CF81DCAB54}" type="pres">
      <dgm:prSet presAssocID="{383B139E-5555-440E-8EEA-702346F2BB25}" presName="spacer" presStyleCnt="0"/>
      <dgm:spPr/>
    </dgm:pt>
    <dgm:pt modelId="{C2311DA1-99E0-4D55-BC63-96FC1FB7ABAD}" type="pres">
      <dgm:prSet presAssocID="{6BD42EB7-B01B-454A-9D94-8891A00A7E09}" presName="comp" presStyleCnt="0"/>
      <dgm:spPr/>
    </dgm:pt>
    <dgm:pt modelId="{D8730B68-E852-464C-AC84-8F29AE1399F4}" type="pres">
      <dgm:prSet presAssocID="{6BD42EB7-B01B-454A-9D94-8891A00A7E09}" presName="box" presStyleLbl="node1" presStyleIdx="2" presStyleCnt="9" custScaleY="677733" custLinFactNeighborX="-250" custLinFactNeighborY="4898"/>
      <dgm:spPr/>
      <dgm:t>
        <a:bodyPr/>
        <a:lstStyle/>
        <a:p>
          <a:endParaRPr lang="cs-CZ"/>
        </a:p>
      </dgm:t>
    </dgm:pt>
    <dgm:pt modelId="{CB782E99-F2B9-4733-818C-3FAB664D7AA3}" type="pres">
      <dgm:prSet presAssocID="{6BD42EB7-B01B-454A-9D94-8891A00A7E09}" presName="img" presStyleLbl="fgImgPlace1" presStyleIdx="2" presStyleCnt="9" custScaleY="107268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8000" b="-58000"/>
          </a:stretch>
        </a:blipFill>
      </dgm:spPr>
    </dgm:pt>
    <dgm:pt modelId="{44E83C95-6D72-4D84-8957-3D39B0F235FF}" type="pres">
      <dgm:prSet presAssocID="{6BD42EB7-B01B-454A-9D94-8891A00A7E09}" presName="text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69D923-C317-4219-8DC6-16F2FB71608F}" type="pres">
      <dgm:prSet presAssocID="{9D29A8EC-B9F3-45D2-B39C-E4B91E566D01}" presName="spacer" presStyleCnt="0"/>
      <dgm:spPr/>
    </dgm:pt>
    <dgm:pt modelId="{193F3683-0D84-4A56-8CE0-AA51BC73E498}" type="pres">
      <dgm:prSet presAssocID="{B3337D14-26C4-484C-8E7A-51DCB6B8D165}" presName="comp" presStyleCnt="0"/>
      <dgm:spPr/>
    </dgm:pt>
    <dgm:pt modelId="{484E0B00-BE0B-4C65-913F-9EB8740C8ECB}" type="pres">
      <dgm:prSet presAssocID="{B3337D14-26C4-484C-8E7A-51DCB6B8D165}" presName="box" presStyleLbl="node1" presStyleIdx="3" presStyleCnt="9" custScaleY="753381"/>
      <dgm:spPr/>
      <dgm:t>
        <a:bodyPr/>
        <a:lstStyle/>
        <a:p>
          <a:endParaRPr lang="cs-CZ"/>
        </a:p>
      </dgm:t>
    </dgm:pt>
    <dgm:pt modelId="{F7FB93DA-6B8B-465D-8E40-16EF88BCDCF4}" type="pres">
      <dgm:prSet presAssocID="{B3337D14-26C4-484C-8E7A-51DCB6B8D165}" presName="img" presStyleLbl="fgImgPlace1" presStyleIdx="3" presStyleCnt="9" custScaleY="957621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5000" b="-95000"/>
          </a:stretch>
        </a:blipFill>
      </dgm:spPr>
    </dgm:pt>
    <dgm:pt modelId="{AC7C2D74-94F9-413D-B9BE-A61D63BDD23D}" type="pres">
      <dgm:prSet presAssocID="{B3337D14-26C4-484C-8E7A-51DCB6B8D165}" presName="text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840E9CC-CAFE-4119-8DB2-75CF201C36D8}" type="pres">
      <dgm:prSet presAssocID="{7138225C-FF4F-4C06-AECA-733CB64B3237}" presName="spacer" presStyleCnt="0"/>
      <dgm:spPr/>
    </dgm:pt>
    <dgm:pt modelId="{BA1E42FF-BD1F-40A2-A88E-A5CF224A3862}" type="pres">
      <dgm:prSet presAssocID="{4084653B-BDE2-4B46-AA5D-09604430EE0F}" presName="comp" presStyleCnt="0"/>
      <dgm:spPr/>
    </dgm:pt>
    <dgm:pt modelId="{FEE7D900-3607-4BFE-A9C9-51495971A34F}" type="pres">
      <dgm:prSet presAssocID="{4084653B-BDE2-4B46-AA5D-09604430EE0F}" presName="box" presStyleLbl="node1" presStyleIdx="4" presStyleCnt="9" custScaleY="802322"/>
      <dgm:spPr/>
      <dgm:t>
        <a:bodyPr/>
        <a:lstStyle/>
        <a:p>
          <a:endParaRPr lang="cs-CZ"/>
        </a:p>
      </dgm:t>
    </dgm:pt>
    <dgm:pt modelId="{4D1FF661-EA7A-4C5D-9864-0A56779E4B30}" type="pres">
      <dgm:prSet presAssocID="{4084653B-BDE2-4B46-AA5D-09604430EE0F}" presName="img" presStyleLbl="fgImgPlace1" presStyleIdx="4" presStyleCnt="9" custScaleY="82603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0" b="-30000"/>
          </a:stretch>
        </a:blipFill>
      </dgm:spPr>
      <dgm:t>
        <a:bodyPr/>
        <a:lstStyle/>
        <a:p>
          <a:endParaRPr lang="cs-CZ"/>
        </a:p>
      </dgm:t>
    </dgm:pt>
    <dgm:pt modelId="{7EE6D97E-503E-4811-A1D6-CA5141C7CE9B}" type="pres">
      <dgm:prSet presAssocID="{4084653B-BDE2-4B46-AA5D-09604430EE0F}" presName="text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D5CF04-6ECA-4A92-8D21-ED3CC99690BD}" type="pres">
      <dgm:prSet presAssocID="{69DFC3CE-F121-4C76-9C75-4DBFAF4253FA}" presName="spacer" presStyleCnt="0"/>
      <dgm:spPr/>
    </dgm:pt>
    <dgm:pt modelId="{31726D73-1DEF-439E-8E8D-EADA3715207B}" type="pres">
      <dgm:prSet presAssocID="{66E8AA5E-4332-4D88-858A-D08981826224}" presName="comp" presStyleCnt="0"/>
      <dgm:spPr/>
    </dgm:pt>
    <dgm:pt modelId="{31B9E4E8-BC06-4B61-A756-E8E04C57B3EC}" type="pres">
      <dgm:prSet presAssocID="{66E8AA5E-4332-4D88-858A-D08981826224}" presName="box" presStyleLbl="node1" presStyleIdx="5" presStyleCnt="9" custScaleY="796775" custLinFactNeighborX="-870" custLinFactNeighborY="1071"/>
      <dgm:spPr/>
      <dgm:t>
        <a:bodyPr/>
        <a:lstStyle/>
        <a:p>
          <a:endParaRPr lang="cs-CZ"/>
        </a:p>
      </dgm:t>
    </dgm:pt>
    <dgm:pt modelId="{CEB319A4-902F-45CA-82B1-6673D7679CD0}" type="pres">
      <dgm:prSet presAssocID="{66E8AA5E-4332-4D88-858A-D08981826224}" presName="img" presStyleLbl="fgImgPlace1" presStyleIdx="5" presStyleCnt="9" custScaleY="1095660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7000" b="-77000"/>
          </a:stretch>
        </a:blipFill>
      </dgm:spPr>
      <dgm:t>
        <a:bodyPr/>
        <a:lstStyle/>
        <a:p>
          <a:endParaRPr lang="cs-CZ"/>
        </a:p>
      </dgm:t>
    </dgm:pt>
    <dgm:pt modelId="{2675C082-7302-4D72-B706-FEAFDC8E99A2}" type="pres">
      <dgm:prSet presAssocID="{66E8AA5E-4332-4D88-858A-D08981826224}" presName="text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D24070-41B5-4F0D-92E2-87023820BE1A}" type="pres">
      <dgm:prSet presAssocID="{25986CD5-3003-465E-8417-48D5410D60DD}" presName="spacer" presStyleCnt="0"/>
      <dgm:spPr/>
    </dgm:pt>
    <dgm:pt modelId="{B239AD1E-3D16-4EFB-86D3-465D24523A34}" type="pres">
      <dgm:prSet presAssocID="{67C70D07-8065-4C96-A1F5-D3E0539A00F7}" presName="comp" presStyleCnt="0"/>
      <dgm:spPr/>
    </dgm:pt>
    <dgm:pt modelId="{BDED1BCE-DEFC-4949-95B5-CDEFF02C8727}" type="pres">
      <dgm:prSet presAssocID="{67C70D07-8065-4C96-A1F5-D3E0539A00F7}" presName="box" presStyleLbl="node1" presStyleIdx="6" presStyleCnt="9" custScaleY="512816"/>
      <dgm:spPr/>
      <dgm:t>
        <a:bodyPr/>
        <a:lstStyle/>
        <a:p>
          <a:endParaRPr lang="cs-CZ"/>
        </a:p>
      </dgm:t>
    </dgm:pt>
    <dgm:pt modelId="{9DA57BDF-0264-4E56-BB01-AB89295EF06A}" type="pres">
      <dgm:prSet presAssocID="{67C70D07-8065-4C96-A1F5-D3E0539A00F7}" presName="img" presStyleLbl="fgImgPlace1" presStyleIdx="6" presStyleCnt="9" custScaleY="995446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8A96C621-6FAE-46F9-9CE5-C84B1AC3239B}" type="pres">
      <dgm:prSet presAssocID="{67C70D07-8065-4C96-A1F5-D3E0539A00F7}" presName="text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F033C-D6BF-4458-B38F-B37D0DDEB27F}" type="pres">
      <dgm:prSet presAssocID="{55289324-1B7A-4D4C-9A04-27E947E88250}" presName="spacer" presStyleCnt="0"/>
      <dgm:spPr/>
    </dgm:pt>
    <dgm:pt modelId="{B490E6EF-D0DD-46A0-948A-F642E4AD2F79}" type="pres">
      <dgm:prSet presAssocID="{E255210B-B2AB-4C7F-98A7-787C78F8F2E9}" presName="comp" presStyleCnt="0"/>
      <dgm:spPr/>
    </dgm:pt>
    <dgm:pt modelId="{7B12DC83-C3BD-4923-939F-7A43E115A463}" type="pres">
      <dgm:prSet presAssocID="{E255210B-B2AB-4C7F-98A7-787C78F8F2E9}" presName="box" presStyleLbl="node1" presStyleIdx="7" presStyleCnt="9" custScaleY="650594" custLinFactNeighborX="-3834" custLinFactNeighborY="402"/>
      <dgm:spPr/>
      <dgm:t>
        <a:bodyPr/>
        <a:lstStyle/>
        <a:p>
          <a:endParaRPr lang="cs-CZ"/>
        </a:p>
      </dgm:t>
    </dgm:pt>
    <dgm:pt modelId="{DC533DC6-4763-4F2F-BC19-A272B992E6DE}" type="pres">
      <dgm:prSet presAssocID="{E255210B-B2AB-4C7F-98A7-787C78F8F2E9}" presName="img" presStyleLbl="fgImgPlace1" presStyleIdx="7" presStyleCnt="9" custScaleY="908206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5000" b="-75000"/>
          </a:stretch>
        </a:blipFill>
      </dgm:spPr>
    </dgm:pt>
    <dgm:pt modelId="{D68DBC10-69D8-4756-8911-15F76C465210}" type="pres">
      <dgm:prSet presAssocID="{E255210B-B2AB-4C7F-98A7-787C78F8F2E9}" presName="text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14F835-CE67-4C47-A4F5-B3D240573676}" type="pres">
      <dgm:prSet presAssocID="{A659E844-4E91-481F-BC66-D0582BDB7A44}" presName="spacer" presStyleCnt="0"/>
      <dgm:spPr/>
    </dgm:pt>
    <dgm:pt modelId="{32087620-95AD-4D4C-A572-20DD436E938C}" type="pres">
      <dgm:prSet presAssocID="{55D3FC64-F13D-461E-94CE-170FCAEBB96A}" presName="comp" presStyleCnt="0"/>
      <dgm:spPr/>
    </dgm:pt>
    <dgm:pt modelId="{2DCC70F7-B72A-4E45-9D3E-697995BBFE73}" type="pres">
      <dgm:prSet presAssocID="{55D3FC64-F13D-461E-94CE-170FCAEBB96A}" presName="box" presStyleLbl="node1" presStyleIdx="8" presStyleCnt="9" custScaleY="386560"/>
      <dgm:spPr/>
      <dgm:t>
        <a:bodyPr/>
        <a:lstStyle/>
        <a:p>
          <a:endParaRPr lang="cs-CZ"/>
        </a:p>
      </dgm:t>
    </dgm:pt>
    <dgm:pt modelId="{1B872F69-50E5-4C1F-907C-5657035667CE}" type="pres">
      <dgm:prSet presAssocID="{55D3FC64-F13D-461E-94CE-170FCAEBB96A}" presName="img" presStyleLbl="fgImgPlace1" presStyleIdx="8" presStyleCnt="9" custScaleY="640044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0" b="-40000"/>
          </a:stretch>
        </a:blipFill>
      </dgm:spPr>
    </dgm:pt>
    <dgm:pt modelId="{F9E10606-3631-409A-A839-87BE8FB3508C}" type="pres">
      <dgm:prSet presAssocID="{55D3FC64-F13D-461E-94CE-170FCAEBB96A}" presName="text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F0F3FB-2D24-4868-A0DC-C0A796D3213E}" type="presOf" srcId="{29793D3C-9F7D-4DA1-AD0A-833DCD104C38}" destId="{7EE6D97E-503E-4811-A1D6-CA5141C7CE9B}" srcOrd="1" destOrd="1" presId="urn:microsoft.com/office/officeart/2005/8/layout/vList4"/>
    <dgm:cxn modelId="{54C76C46-0962-479A-BF14-46F5F9CC8085}" type="presOf" srcId="{B3337D14-26C4-484C-8E7A-51DCB6B8D165}" destId="{484E0B00-BE0B-4C65-913F-9EB8740C8ECB}" srcOrd="0" destOrd="0" presId="urn:microsoft.com/office/officeart/2005/8/layout/vList4"/>
    <dgm:cxn modelId="{6B3209C3-7FB2-4CAB-BACB-390154AEAF09}" type="presOf" srcId="{66E8AA5E-4332-4D88-858A-D08981826224}" destId="{31B9E4E8-BC06-4B61-A756-E8E04C57B3EC}" srcOrd="0" destOrd="0" presId="urn:microsoft.com/office/officeart/2005/8/layout/vList4"/>
    <dgm:cxn modelId="{669DAEA6-0AA7-43FC-AFF1-40D62042CAC6}" type="presOf" srcId="{98B3ED4B-16C1-4E9E-A4A2-831B75B3FC97}" destId="{31B9E4E8-BC06-4B61-A756-E8E04C57B3EC}" srcOrd="0" destOrd="1" presId="urn:microsoft.com/office/officeart/2005/8/layout/vList4"/>
    <dgm:cxn modelId="{168B64A3-0A17-4FE9-A417-480F03AE16B4}" type="presOf" srcId="{D5F2CCEF-4265-4BD8-BA78-1A9AC7F10AFB}" destId="{FD854BAC-A1CE-49C9-859C-5C089EA3C6E2}" srcOrd="0" destOrd="2" presId="urn:microsoft.com/office/officeart/2005/8/layout/vList4"/>
    <dgm:cxn modelId="{3CD379FE-A94E-47EA-99A8-C63E92782682}" srcId="{0DB00A8D-C16C-4BEF-9863-4E8DE48D348B}" destId="{66A5FDB8-CBE6-415F-9787-9F56ED61E97E}" srcOrd="1" destOrd="0" parTransId="{73A08DAB-2811-492C-A91C-73C52B1187B1}" sibTransId="{BF331221-D63A-439A-B6CA-418CC5B41F64}"/>
    <dgm:cxn modelId="{A6D11C00-117A-408A-B73D-48D24BAF8D3F}" type="presOf" srcId="{E1EDFE70-EE00-4DA4-B86C-80DAB572B003}" destId="{BDED1BCE-DEFC-4949-95B5-CDEFF02C8727}" srcOrd="0" destOrd="1" presId="urn:microsoft.com/office/officeart/2005/8/layout/vList4"/>
    <dgm:cxn modelId="{F039B27B-5D8C-479E-9FFB-526655660FB9}" type="presOf" srcId="{812787B7-124D-4DB0-BCE5-13EA3D508E96}" destId="{D8730B68-E852-464C-AC84-8F29AE1399F4}" srcOrd="0" destOrd="3" presId="urn:microsoft.com/office/officeart/2005/8/layout/vList4"/>
    <dgm:cxn modelId="{9C3C31C6-B9DE-49CA-98D3-B190F1D87FA0}" type="presOf" srcId="{D5F2CCEF-4265-4BD8-BA78-1A9AC7F10AFB}" destId="{8A7A33A5-240A-48AE-84FC-E6A205F9594F}" srcOrd="1" destOrd="2" presId="urn:microsoft.com/office/officeart/2005/8/layout/vList4"/>
    <dgm:cxn modelId="{C9ADEA5A-509B-4649-B657-114F1A2D0967}" type="presOf" srcId="{95968295-08DB-4373-A8BC-9884DDA33C79}" destId="{AC7C2D74-94F9-413D-B9BE-A61D63BDD23D}" srcOrd="1" destOrd="1" presId="urn:microsoft.com/office/officeart/2005/8/layout/vList4"/>
    <dgm:cxn modelId="{0959AE45-BD1B-4A13-9774-77833C33EA07}" type="presOf" srcId="{96831B1A-33B3-4065-878C-5A25A509FA6F}" destId="{44E83C95-6D72-4D84-8957-3D39B0F235FF}" srcOrd="1" destOrd="2" presId="urn:microsoft.com/office/officeart/2005/8/layout/vList4"/>
    <dgm:cxn modelId="{EF91668C-B45A-4038-B469-3933F049B37A}" type="presOf" srcId="{66E8AA5E-4332-4D88-858A-D08981826224}" destId="{2675C082-7302-4D72-B706-FEAFDC8E99A2}" srcOrd="1" destOrd="0" presId="urn:microsoft.com/office/officeart/2005/8/layout/vList4"/>
    <dgm:cxn modelId="{9F5C65F1-92E7-41F2-8501-B4374DB8A20E}" type="presOf" srcId="{2A86B1C8-4186-4362-9F24-15C545F8E1F4}" destId="{484E0B00-BE0B-4C65-913F-9EB8740C8ECB}" srcOrd="0" destOrd="2" presId="urn:microsoft.com/office/officeart/2005/8/layout/vList4"/>
    <dgm:cxn modelId="{279DA9CB-BC36-4124-AE8F-E8592E483263}" type="presOf" srcId="{B3337D14-26C4-484C-8E7A-51DCB6B8D165}" destId="{AC7C2D74-94F9-413D-B9BE-A61D63BDD23D}" srcOrd="1" destOrd="0" presId="urn:microsoft.com/office/officeart/2005/8/layout/vList4"/>
    <dgm:cxn modelId="{CF30CE3F-041B-428E-B8BD-2346E47858BE}" type="presOf" srcId="{98B3ED4B-16C1-4E9E-A4A2-831B75B3FC97}" destId="{2675C082-7302-4D72-B706-FEAFDC8E99A2}" srcOrd="1" destOrd="1" presId="urn:microsoft.com/office/officeart/2005/8/layout/vList4"/>
    <dgm:cxn modelId="{E9C1F231-B947-484C-A89A-BF40E5448C76}" srcId="{E255210B-B2AB-4C7F-98A7-787C78F8F2E9}" destId="{AF5A65B7-A61D-43BF-BA8C-5CD00453A28C}" srcOrd="0" destOrd="0" parTransId="{9D9B3EC5-8F5A-402A-97B8-32416C408880}" sibTransId="{BDD61B63-4EAB-441E-A0FC-21F6035DDF69}"/>
    <dgm:cxn modelId="{67DA6B64-E70E-40B5-8B3F-5CE6416225C1}" srcId="{C36A4836-E00B-406D-A5C9-BE65855EEA7D}" destId="{DFD2A293-DF63-46A8-B1F7-CFEF6F1C6CCA}" srcOrd="0" destOrd="0" parTransId="{D4C15051-4F8F-4032-B58A-F4E30582AA4B}" sibTransId="{62826C19-21AA-41F8-856A-3A9D4EBAC0F0}"/>
    <dgm:cxn modelId="{DD582629-62C8-426A-9BAD-874113E20B83}" type="presOf" srcId="{812787B7-124D-4DB0-BCE5-13EA3D508E96}" destId="{44E83C95-6D72-4D84-8957-3D39B0F235FF}" srcOrd="1" destOrd="3" presId="urn:microsoft.com/office/officeart/2005/8/layout/vList4"/>
    <dgm:cxn modelId="{219F2C5E-50CC-4172-9253-4A7C1001995E}" type="presOf" srcId="{67C70D07-8065-4C96-A1F5-D3E0539A00F7}" destId="{BDED1BCE-DEFC-4949-95B5-CDEFF02C8727}" srcOrd="0" destOrd="0" presId="urn:microsoft.com/office/officeart/2005/8/layout/vList4"/>
    <dgm:cxn modelId="{7406333B-DAC7-4779-9D14-D4C85292AF28}" srcId="{1DC86979-5D09-4B85-B200-AAC1165867CC}" destId="{55D3FC64-F13D-461E-94CE-170FCAEBB96A}" srcOrd="8" destOrd="0" parTransId="{10D6B26E-BE26-4082-A2FC-928277FD0544}" sibTransId="{82FC1298-E324-40A2-B168-1C128F0A377E}"/>
    <dgm:cxn modelId="{0D8E5FC2-BCBF-4789-8E64-74438CFDC65F}" type="presOf" srcId="{96831B1A-33B3-4065-878C-5A25A509FA6F}" destId="{D8730B68-E852-464C-AC84-8F29AE1399F4}" srcOrd="0" destOrd="2" presId="urn:microsoft.com/office/officeart/2005/8/layout/vList4"/>
    <dgm:cxn modelId="{211D0E2C-62A4-4512-8508-CD2D8C4835C1}" srcId="{66E8AA5E-4332-4D88-858A-D08981826224}" destId="{98B3ED4B-16C1-4E9E-A4A2-831B75B3FC97}" srcOrd="0" destOrd="0" parTransId="{C853115E-0518-4D8F-8F4E-5CA11DCCC25F}" sibTransId="{FF8886D3-3683-4042-872F-009D5C020DB5}"/>
    <dgm:cxn modelId="{F503B7C3-CA2C-4339-B4C9-02BC4B2F5562}" type="presOf" srcId="{4084653B-BDE2-4B46-AA5D-09604430EE0F}" destId="{FEE7D900-3607-4BFE-A9C9-51495971A34F}" srcOrd="0" destOrd="0" presId="urn:microsoft.com/office/officeart/2005/8/layout/vList4"/>
    <dgm:cxn modelId="{669F4703-A787-4803-9263-6664DA1E6C66}" srcId="{67C70D07-8065-4C96-A1F5-D3E0539A00F7}" destId="{E1EDFE70-EE00-4DA4-B86C-80DAB572B003}" srcOrd="0" destOrd="0" parTransId="{84B020AE-CA4F-4851-B5B6-0DF9DBD0BE9B}" sibTransId="{1756E3D3-3578-4DFD-939B-A0F033D3F588}"/>
    <dgm:cxn modelId="{F496CCB2-D97E-46F4-9207-532F489029CF}" srcId="{1DC86979-5D09-4B85-B200-AAC1165867CC}" destId="{C36A4836-E00B-406D-A5C9-BE65855EEA7D}" srcOrd="0" destOrd="0" parTransId="{25FAF023-AD67-4F15-BCBB-B4A4FBACCD7A}" sibTransId="{18F915C8-7A4F-44CB-B4FE-79511B7C89E8}"/>
    <dgm:cxn modelId="{14D5C0B8-EDC1-4552-AF78-13A7B885B0CB}" type="presOf" srcId="{F404F0BC-1DBF-4B41-82E6-EB74688AE8C3}" destId="{BC11ACDB-463A-4559-AE68-AC503EFCC30C}" srcOrd="0" destOrd="1" presId="urn:microsoft.com/office/officeart/2005/8/layout/vList4"/>
    <dgm:cxn modelId="{693C8895-EF81-4D6E-B06A-AD4116998A04}" type="presOf" srcId="{2A86B1C8-4186-4362-9F24-15C545F8E1F4}" destId="{AC7C2D74-94F9-413D-B9BE-A61D63BDD23D}" srcOrd="1" destOrd="2" presId="urn:microsoft.com/office/officeart/2005/8/layout/vList4"/>
    <dgm:cxn modelId="{37FC66F5-93BF-49AC-B6CA-95C878A67809}" type="presOf" srcId="{95968295-08DB-4373-A8BC-9884DDA33C79}" destId="{484E0B00-BE0B-4C65-913F-9EB8740C8ECB}" srcOrd="0" destOrd="1" presId="urn:microsoft.com/office/officeart/2005/8/layout/vList4"/>
    <dgm:cxn modelId="{03024066-A38B-4AE5-9D79-B884BB2E8A5A}" type="presOf" srcId="{E255210B-B2AB-4C7F-98A7-787C78F8F2E9}" destId="{7B12DC83-C3BD-4923-939F-7A43E115A463}" srcOrd="0" destOrd="0" presId="urn:microsoft.com/office/officeart/2005/8/layout/vList4"/>
    <dgm:cxn modelId="{631803C4-0FEF-4953-9E1F-CF9495E4DBE2}" type="presOf" srcId="{66A5FDB8-CBE6-415F-9787-9F56ED61E97E}" destId="{5A905F1E-7CCA-4B89-96A5-DEE9E3F7AEA4}" srcOrd="1" destOrd="2" presId="urn:microsoft.com/office/officeart/2005/8/layout/vList4"/>
    <dgm:cxn modelId="{46480FF9-F41A-4B2B-BBA4-3AA8E1695E2C}" srcId="{6BD42EB7-B01B-454A-9D94-8891A00A7E09}" destId="{6B305006-7CED-4672-B4B4-D96016EB42C2}" srcOrd="0" destOrd="0" parTransId="{BB5061A0-A205-49DA-8546-E7A190844B64}" sibTransId="{F63AA710-43EF-4E38-B7C6-0FFD341F9C6C}"/>
    <dgm:cxn modelId="{2BE3D41F-31C9-4B86-BE4E-A4CC2869714F}" srcId="{6BD42EB7-B01B-454A-9D94-8891A00A7E09}" destId="{812787B7-124D-4DB0-BCE5-13EA3D508E96}" srcOrd="2" destOrd="0" parTransId="{BFC95004-16AC-4E6A-B436-DF1EB3D2BD16}" sibTransId="{379AE0AA-5528-488F-BC23-5C4FBC4E2A33}"/>
    <dgm:cxn modelId="{EE1BE6AD-2A1E-4BF7-8FE2-1BFC160D0E6A}" type="presOf" srcId="{6B305006-7CED-4672-B4B4-D96016EB42C2}" destId="{44E83C95-6D72-4D84-8957-3D39B0F235FF}" srcOrd="1" destOrd="1" presId="urn:microsoft.com/office/officeart/2005/8/layout/vList4"/>
    <dgm:cxn modelId="{17FE8722-C099-4583-A8D8-832E6313A4EE}" type="presOf" srcId="{39FEAA96-ADD1-4372-866F-A0E77C3B683F}" destId="{AC7C2D74-94F9-413D-B9BE-A61D63BDD23D}" srcOrd="1" destOrd="3" presId="urn:microsoft.com/office/officeart/2005/8/layout/vList4"/>
    <dgm:cxn modelId="{AD235E9B-0667-4CD8-B752-F6BE86380250}" type="presOf" srcId="{39FEAA96-ADD1-4372-866F-A0E77C3B683F}" destId="{484E0B00-BE0B-4C65-913F-9EB8740C8ECB}" srcOrd="0" destOrd="3" presId="urn:microsoft.com/office/officeart/2005/8/layout/vList4"/>
    <dgm:cxn modelId="{E24F45B0-64EC-4176-901A-43D5AAF20EE6}" srcId="{C36A4836-E00B-406D-A5C9-BE65855EEA7D}" destId="{D5F2CCEF-4265-4BD8-BA78-1A9AC7F10AFB}" srcOrd="1" destOrd="0" parTransId="{F5F3A9BA-8FF3-44F6-845F-9758BB55C379}" sibTransId="{A56334CA-AB44-4792-A12A-2424519C5B32}"/>
    <dgm:cxn modelId="{B182EFD7-2067-4BA2-8006-8F76FB7B00B2}" srcId="{1DC86979-5D09-4B85-B200-AAC1165867CC}" destId="{67C70D07-8065-4C96-A1F5-D3E0539A00F7}" srcOrd="6" destOrd="0" parTransId="{CD9C56C2-F756-4136-BE73-F33C63A6D3BF}" sibTransId="{55289324-1B7A-4D4C-9A04-27E947E88250}"/>
    <dgm:cxn modelId="{D4B17D3E-53ED-4D96-950A-B92D5111932C}" type="presOf" srcId="{DFD2A293-DF63-46A8-B1F7-CFEF6F1C6CCA}" destId="{8A7A33A5-240A-48AE-84FC-E6A205F9594F}" srcOrd="1" destOrd="1" presId="urn:microsoft.com/office/officeart/2005/8/layout/vList4"/>
    <dgm:cxn modelId="{91D5C898-2A45-403B-9549-B014A8AE5139}" type="presOf" srcId="{1DC86979-5D09-4B85-B200-AAC1165867CC}" destId="{01C651FA-582F-4283-A879-2D3BAB52DCCE}" srcOrd="0" destOrd="0" presId="urn:microsoft.com/office/officeart/2005/8/layout/vList4"/>
    <dgm:cxn modelId="{BB84FB22-B300-4C03-8489-3B7400514E85}" type="presOf" srcId="{55D3FC64-F13D-461E-94CE-170FCAEBB96A}" destId="{2DCC70F7-B72A-4E45-9D3E-697995BBFE73}" srcOrd="0" destOrd="0" presId="urn:microsoft.com/office/officeart/2005/8/layout/vList4"/>
    <dgm:cxn modelId="{7DEA0E88-FD26-47CB-B0E9-328436152EF5}" srcId="{B3337D14-26C4-484C-8E7A-51DCB6B8D165}" destId="{39FEAA96-ADD1-4372-866F-A0E77C3B683F}" srcOrd="2" destOrd="0" parTransId="{78940424-ED31-40D5-8E75-1876B0D7644C}" sibTransId="{7A711C4B-3D6E-4603-9664-1058CD84A972}"/>
    <dgm:cxn modelId="{CAB04663-F4DD-45F7-A5F2-5E7411EF0A29}" type="presOf" srcId="{E1EDFE70-EE00-4DA4-B86C-80DAB572B003}" destId="{8A96C621-6FAE-46F9-9CE5-C84B1AC3239B}" srcOrd="1" destOrd="1" presId="urn:microsoft.com/office/officeart/2005/8/layout/vList4"/>
    <dgm:cxn modelId="{68F40BA3-0AD0-4F72-8ECB-2A66776A3652}" type="presOf" srcId="{E255210B-B2AB-4C7F-98A7-787C78F8F2E9}" destId="{D68DBC10-69D8-4756-8911-15F76C465210}" srcOrd="1" destOrd="0" presId="urn:microsoft.com/office/officeart/2005/8/layout/vList4"/>
    <dgm:cxn modelId="{C6803E40-847D-44C7-A05B-F3BA2898414D}" srcId="{0DB00A8D-C16C-4BEF-9863-4E8DE48D348B}" destId="{F404F0BC-1DBF-4B41-82E6-EB74688AE8C3}" srcOrd="0" destOrd="0" parTransId="{932F60A0-A783-41AB-B185-44873B93C0D5}" sibTransId="{EA4AF58B-2BAA-4087-89D0-25DB209D8B07}"/>
    <dgm:cxn modelId="{29E31AE2-87DF-40C3-95D1-18F528943408}" type="presOf" srcId="{C36A4836-E00B-406D-A5C9-BE65855EEA7D}" destId="{FD854BAC-A1CE-49C9-859C-5C089EA3C6E2}" srcOrd="0" destOrd="0" presId="urn:microsoft.com/office/officeart/2005/8/layout/vList4"/>
    <dgm:cxn modelId="{63502AFA-45DF-4FE7-90D1-02BF7CDD4F61}" srcId="{B3337D14-26C4-484C-8E7A-51DCB6B8D165}" destId="{2A86B1C8-4186-4362-9F24-15C545F8E1F4}" srcOrd="1" destOrd="0" parTransId="{7F13B6AC-47FF-4E61-A57D-958348C4B211}" sibTransId="{9FEC1787-F750-4C33-9172-AD7BC69167E4}"/>
    <dgm:cxn modelId="{F2D821BC-071B-47D2-A356-77E33011157E}" type="presOf" srcId="{55D3FC64-F13D-461E-94CE-170FCAEBB96A}" destId="{F9E10606-3631-409A-A839-87BE8FB3508C}" srcOrd="1" destOrd="0" presId="urn:microsoft.com/office/officeart/2005/8/layout/vList4"/>
    <dgm:cxn modelId="{1B37B70E-ACAB-4A64-8C9D-B2C6DC154320}" srcId="{1DC86979-5D09-4B85-B200-AAC1165867CC}" destId="{E255210B-B2AB-4C7F-98A7-787C78F8F2E9}" srcOrd="7" destOrd="0" parTransId="{B8E3169B-6037-4450-B608-CD922ED1EADA}" sibTransId="{A659E844-4E91-481F-BC66-D0582BDB7A44}"/>
    <dgm:cxn modelId="{F69744B8-94F2-4EAA-BFC8-56093D010D22}" type="presOf" srcId="{FA26BF72-EC82-4C1B-B56A-7465BA5B394B}" destId="{FD854BAC-A1CE-49C9-859C-5C089EA3C6E2}" srcOrd="0" destOrd="3" presId="urn:microsoft.com/office/officeart/2005/8/layout/vList4"/>
    <dgm:cxn modelId="{C0937821-5A0A-48FB-9897-694DC8FA149E}" srcId="{1DC86979-5D09-4B85-B200-AAC1165867CC}" destId="{0DB00A8D-C16C-4BEF-9863-4E8DE48D348B}" srcOrd="1" destOrd="0" parTransId="{82F57D00-80DD-4B31-9A18-3D238A4C1F14}" sibTransId="{383B139E-5555-440E-8EEA-702346F2BB25}"/>
    <dgm:cxn modelId="{5DD84124-6876-4D33-8519-2784FB5ECFE3}" srcId="{1DC86979-5D09-4B85-B200-AAC1165867CC}" destId="{6BD42EB7-B01B-454A-9D94-8891A00A7E09}" srcOrd="2" destOrd="0" parTransId="{9D2E2FA6-9394-46FC-8F71-7CA0AB611609}" sibTransId="{9D29A8EC-B9F3-45D2-B39C-E4B91E566D01}"/>
    <dgm:cxn modelId="{D90B0F2D-7872-4CB4-916C-F8B4D7F51D3E}" srcId="{C36A4836-E00B-406D-A5C9-BE65855EEA7D}" destId="{FA26BF72-EC82-4C1B-B56A-7465BA5B394B}" srcOrd="2" destOrd="0" parTransId="{E2D77A88-8A91-46C3-8721-9878344A8A13}" sibTransId="{32790665-6214-4D88-8AC3-005B15786BF7}"/>
    <dgm:cxn modelId="{5C369EAD-0AD2-420E-83E1-896669791A2E}" type="presOf" srcId="{6BD42EB7-B01B-454A-9D94-8891A00A7E09}" destId="{D8730B68-E852-464C-AC84-8F29AE1399F4}" srcOrd="0" destOrd="0" presId="urn:microsoft.com/office/officeart/2005/8/layout/vList4"/>
    <dgm:cxn modelId="{5D101973-0DF7-499E-A1B2-01C39BE166E7}" type="presOf" srcId="{67C70D07-8065-4C96-A1F5-D3E0539A00F7}" destId="{8A96C621-6FAE-46F9-9CE5-C84B1AC3239B}" srcOrd="1" destOrd="0" presId="urn:microsoft.com/office/officeart/2005/8/layout/vList4"/>
    <dgm:cxn modelId="{7D6C5B18-8E90-42EC-93F9-33896DD5BC5B}" srcId="{B3337D14-26C4-484C-8E7A-51DCB6B8D165}" destId="{95968295-08DB-4373-A8BC-9884DDA33C79}" srcOrd="0" destOrd="0" parTransId="{072B3B85-3E82-45E7-8DDA-B8B21CA90985}" sibTransId="{05C4D17C-3598-46EA-9628-7975B17032DC}"/>
    <dgm:cxn modelId="{C3C6A488-0D38-4E20-B28C-5BEA8DF8CDA2}" type="presOf" srcId="{29793D3C-9F7D-4DA1-AD0A-833DCD104C38}" destId="{FEE7D900-3607-4BFE-A9C9-51495971A34F}" srcOrd="0" destOrd="1" presId="urn:microsoft.com/office/officeart/2005/8/layout/vList4"/>
    <dgm:cxn modelId="{512C8893-BEC3-4A11-94A1-1D462BBA06A0}" srcId="{6BD42EB7-B01B-454A-9D94-8891A00A7E09}" destId="{96831B1A-33B3-4065-878C-5A25A509FA6F}" srcOrd="1" destOrd="0" parTransId="{0A6E7121-4E39-4635-935E-5B3DE78F00DF}" sibTransId="{C4EC1D00-2566-48B0-84E3-02B01C4827C9}"/>
    <dgm:cxn modelId="{5E2B31D4-9617-4E8B-9A27-C98A87E92C8E}" type="presOf" srcId="{FA26BF72-EC82-4C1B-B56A-7465BA5B394B}" destId="{8A7A33A5-240A-48AE-84FC-E6A205F9594F}" srcOrd="1" destOrd="3" presId="urn:microsoft.com/office/officeart/2005/8/layout/vList4"/>
    <dgm:cxn modelId="{A4236DDC-E971-4ADA-B1BB-A796439E405B}" type="presOf" srcId="{4084653B-BDE2-4B46-AA5D-09604430EE0F}" destId="{7EE6D97E-503E-4811-A1D6-CA5141C7CE9B}" srcOrd="1" destOrd="0" presId="urn:microsoft.com/office/officeart/2005/8/layout/vList4"/>
    <dgm:cxn modelId="{914FF6A0-F8AB-4799-8BB7-2D2027DFFCF1}" type="presOf" srcId="{6B305006-7CED-4672-B4B4-D96016EB42C2}" destId="{D8730B68-E852-464C-AC84-8F29AE1399F4}" srcOrd="0" destOrd="1" presId="urn:microsoft.com/office/officeart/2005/8/layout/vList4"/>
    <dgm:cxn modelId="{9372A0FB-D74B-4513-958B-BC72FFF67F1F}" srcId="{1DC86979-5D09-4B85-B200-AAC1165867CC}" destId="{B3337D14-26C4-484C-8E7A-51DCB6B8D165}" srcOrd="3" destOrd="0" parTransId="{9DFA9F66-E2C3-4B44-93BF-732B1E64B74D}" sibTransId="{7138225C-FF4F-4C06-AECA-733CB64B3237}"/>
    <dgm:cxn modelId="{DB1794A4-3CD8-4FCE-BADD-929AD822F102}" type="presOf" srcId="{AF5A65B7-A61D-43BF-BA8C-5CD00453A28C}" destId="{D68DBC10-69D8-4756-8911-15F76C465210}" srcOrd="1" destOrd="1" presId="urn:microsoft.com/office/officeart/2005/8/layout/vList4"/>
    <dgm:cxn modelId="{C7C982A1-D922-4C61-9A3C-3F5EA2DE4B5B}" type="presOf" srcId="{F404F0BC-1DBF-4B41-82E6-EB74688AE8C3}" destId="{5A905F1E-7CCA-4B89-96A5-DEE9E3F7AEA4}" srcOrd="1" destOrd="1" presId="urn:microsoft.com/office/officeart/2005/8/layout/vList4"/>
    <dgm:cxn modelId="{FAA4AE9F-28AE-4760-AEBE-022175607168}" type="presOf" srcId="{C36A4836-E00B-406D-A5C9-BE65855EEA7D}" destId="{8A7A33A5-240A-48AE-84FC-E6A205F9594F}" srcOrd="1" destOrd="0" presId="urn:microsoft.com/office/officeart/2005/8/layout/vList4"/>
    <dgm:cxn modelId="{A984E3C3-061E-43A2-A870-8BB8D725B1FD}" type="presOf" srcId="{0DB00A8D-C16C-4BEF-9863-4E8DE48D348B}" destId="{BC11ACDB-463A-4559-AE68-AC503EFCC30C}" srcOrd="0" destOrd="0" presId="urn:microsoft.com/office/officeart/2005/8/layout/vList4"/>
    <dgm:cxn modelId="{9EBC6CF2-5E87-46DE-816E-13FA2CFEC363}" srcId="{1DC86979-5D09-4B85-B200-AAC1165867CC}" destId="{66E8AA5E-4332-4D88-858A-D08981826224}" srcOrd="5" destOrd="0" parTransId="{0ED74DC0-9C25-4264-95C6-C03BECE6CE8E}" sibTransId="{25986CD5-3003-465E-8417-48D5410D60DD}"/>
    <dgm:cxn modelId="{471E4E54-5AD7-45AF-997D-4BCD7AF68B11}" type="presOf" srcId="{DFD2A293-DF63-46A8-B1F7-CFEF6F1C6CCA}" destId="{FD854BAC-A1CE-49C9-859C-5C089EA3C6E2}" srcOrd="0" destOrd="1" presId="urn:microsoft.com/office/officeart/2005/8/layout/vList4"/>
    <dgm:cxn modelId="{A2D6ED98-814F-4727-890C-409771866EA0}" srcId="{1DC86979-5D09-4B85-B200-AAC1165867CC}" destId="{4084653B-BDE2-4B46-AA5D-09604430EE0F}" srcOrd="4" destOrd="0" parTransId="{3400A535-FBD6-40E4-89A5-4AA6BE12A926}" sibTransId="{69DFC3CE-F121-4C76-9C75-4DBFAF4253FA}"/>
    <dgm:cxn modelId="{52AEE9EF-ACE9-4F44-8E22-CC497D333668}" type="presOf" srcId="{AF5A65B7-A61D-43BF-BA8C-5CD00453A28C}" destId="{7B12DC83-C3BD-4923-939F-7A43E115A463}" srcOrd="0" destOrd="1" presId="urn:microsoft.com/office/officeart/2005/8/layout/vList4"/>
    <dgm:cxn modelId="{34AE4242-C43A-47D0-83BC-025A71B6109C}" type="presOf" srcId="{0DB00A8D-C16C-4BEF-9863-4E8DE48D348B}" destId="{5A905F1E-7CCA-4B89-96A5-DEE9E3F7AEA4}" srcOrd="1" destOrd="0" presId="urn:microsoft.com/office/officeart/2005/8/layout/vList4"/>
    <dgm:cxn modelId="{75C351CC-933A-4479-AF57-4AE6328A1197}" srcId="{4084653B-BDE2-4B46-AA5D-09604430EE0F}" destId="{29793D3C-9F7D-4DA1-AD0A-833DCD104C38}" srcOrd="0" destOrd="0" parTransId="{941D675B-A3D0-42BA-A8CF-FEAE555B1545}" sibTransId="{E34F6E9F-8CF6-42E0-803B-5FDCB169B793}"/>
    <dgm:cxn modelId="{B6193B4C-3F3B-4909-BC86-74D3A0D16F61}" type="presOf" srcId="{66A5FDB8-CBE6-415F-9787-9F56ED61E97E}" destId="{BC11ACDB-463A-4559-AE68-AC503EFCC30C}" srcOrd="0" destOrd="2" presId="urn:microsoft.com/office/officeart/2005/8/layout/vList4"/>
    <dgm:cxn modelId="{249795C5-80F4-4C19-A80A-A71A9FBBCCE2}" type="presOf" srcId="{6BD42EB7-B01B-454A-9D94-8891A00A7E09}" destId="{44E83C95-6D72-4D84-8957-3D39B0F235FF}" srcOrd="1" destOrd="0" presId="urn:microsoft.com/office/officeart/2005/8/layout/vList4"/>
    <dgm:cxn modelId="{0A60C4AB-7FD9-4B2F-AE94-0C6426A16E67}" type="presParOf" srcId="{01C651FA-582F-4283-A879-2D3BAB52DCCE}" destId="{65FAF79C-D1C7-4802-A168-D8A7D154E375}" srcOrd="0" destOrd="0" presId="urn:microsoft.com/office/officeart/2005/8/layout/vList4"/>
    <dgm:cxn modelId="{128AF392-D5E6-41DE-BE43-F357B1A5D066}" type="presParOf" srcId="{65FAF79C-D1C7-4802-A168-D8A7D154E375}" destId="{FD854BAC-A1CE-49C9-859C-5C089EA3C6E2}" srcOrd="0" destOrd="0" presId="urn:microsoft.com/office/officeart/2005/8/layout/vList4"/>
    <dgm:cxn modelId="{4F4E75DD-CC13-4DAA-8F42-AE47F7ADAC32}" type="presParOf" srcId="{65FAF79C-D1C7-4802-A168-D8A7D154E375}" destId="{C0613444-5FC8-4EC5-93C4-D38AEA850895}" srcOrd="1" destOrd="0" presId="urn:microsoft.com/office/officeart/2005/8/layout/vList4"/>
    <dgm:cxn modelId="{373198DF-6890-4C5F-8106-6DE8048FE0AF}" type="presParOf" srcId="{65FAF79C-D1C7-4802-A168-D8A7D154E375}" destId="{8A7A33A5-240A-48AE-84FC-E6A205F9594F}" srcOrd="2" destOrd="0" presId="urn:microsoft.com/office/officeart/2005/8/layout/vList4"/>
    <dgm:cxn modelId="{E31BFAA9-004E-4B7E-843A-151852DBCA74}" type="presParOf" srcId="{01C651FA-582F-4283-A879-2D3BAB52DCCE}" destId="{183DCAB9-A6FE-494E-A8B5-56AB7B5E618E}" srcOrd="1" destOrd="0" presId="urn:microsoft.com/office/officeart/2005/8/layout/vList4"/>
    <dgm:cxn modelId="{CA4D5755-A186-45F7-BAF0-074C4E6DDA8B}" type="presParOf" srcId="{01C651FA-582F-4283-A879-2D3BAB52DCCE}" destId="{C1F40E7A-84CC-492C-9370-9D8674548845}" srcOrd="2" destOrd="0" presId="urn:microsoft.com/office/officeart/2005/8/layout/vList4"/>
    <dgm:cxn modelId="{8900352D-5AE1-4E46-B51F-E3292CE7108F}" type="presParOf" srcId="{C1F40E7A-84CC-492C-9370-9D8674548845}" destId="{BC11ACDB-463A-4559-AE68-AC503EFCC30C}" srcOrd="0" destOrd="0" presId="urn:microsoft.com/office/officeart/2005/8/layout/vList4"/>
    <dgm:cxn modelId="{DCEC0B1F-C37B-4615-B472-9D702B8DC426}" type="presParOf" srcId="{C1F40E7A-84CC-492C-9370-9D8674548845}" destId="{0065DC22-5164-4FD7-A798-7E4B13A0A634}" srcOrd="1" destOrd="0" presId="urn:microsoft.com/office/officeart/2005/8/layout/vList4"/>
    <dgm:cxn modelId="{0BE80012-9EF2-4229-AEB9-8A72E6EBD49A}" type="presParOf" srcId="{C1F40E7A-84CC-492C-9370-9D8674548845}" destId="{5A905F1E-7CCA-4B89-96A5-DEE9E3F7AEA4}" srcOrd="2" destOrd="0" presId="urn:microsoft.com/office/officeart/2005/8/layout/vList4"/>
    <dgm:cxn modelId="{A425F57F-C523-4AE4-A0F6-ADD6CA3CE32A}" type="presParOf" srcId="{01C651FA-582F-4283-A879-2D3BAB52DCCE}" destId="{BD6EBE7B-68DE-4929-AFE1-99CF81DCAB54}" srcOrd="3" destOrd="0" presId="urn:microsoft.com/office/officeart/2005/8/layout/vList4"/>
    <dgm:cxn modelId="{DC4FAA87-2BE9-4C5D-8DCA-16CF48E09CE7}" type="presParOf" srcId="{01C651FA-582F-4283-A879-2D3BAB52DCCE}" destId="{C2311DA1-99E0-4D55-BC63-96FC1FB7ABAD}" srcOrd="4" destOrd="0" presId="urn:microsoft.com/office/officeart/2005/8/layout/vList4"/>
    <dgm:cxn modelId="{B94C9576-97C0-42C3-B2EA-8E43DB98B110}" type="presParOf" srcId="{C2311DA1-99E0-4D55-BC63-96FC1FB7ABAD}" destId="{D8730B68-E852-464C-AC84-8F29AE1399F4}" srcOrd="0" destOrd="0" presId="urn:microsoft.com/office/officeart/2005/8/layout/vList4"/>
    <dgm:cxn modelId="{43DB5EA2-F8A3-4AA6-9D6E-587A53654C6F}" type="presParOf" srcId="{C2311DA1-99E0-4D55-BC63-96FC1FB7ABAD}" destId="{CB782E99-F2B9-4733-818C-3FAB664D7AA3}" srcOrd="1" destOrd="0" presId="urn:microsoft.com/office/officeart/2005/8/layout/vList4"/>
    <dgm:cxn modelId="{B9C277C8-D282-4FCD-9023-D96C12889561}" type="presParOf" srcId="{C2311DA1-99E0-4D55-BC63-96FC1FB7ABAD}" destId="{44E83C95-6D72-4D84-8957-3D39B0F235FF}" srcOrd="2" destOrd="0" presId="urn:microsoft.com/office/officeart/2005/8/layout/vList4"/>
    <dgm:cxn modelId="{BFAF57D2-E42F-4CD4-8921-4E435D49E8A9}" type="presParOf" srcId="{01C651FA-582F-4283-A879-2D3BAB52DCCE}" destId="{0669D923-C317-4219-8DC6-16F2FB71608F}" srcOrd="5" destOrd="0" presId="urn:microsoft.com/office/officeart/2005/8/layout/vList4"/>
    <dgm:cxn modelId="{0DF46850-0BD8-46F2-99BF-4B0C6C286D88}" type="presParOf" srcId="{01C651FA-582F-4283-A879-2D3BAB52DCCE}" destId="{193F3683-0D84-4A56-8CE0-AA51BC73E498}" srcOrd="6" destOrd="0" presId="urn:microsoft.com/office/officeart/2005/8/layout/vList4"/>
    <dgm:cxn modelId="{78CC0FFB-D5E8-4609-A7F5-A3147792B1DD}" type="presParOf" srcId="{193F3683-0D84-4A56-8CE0-AA51BC73E498}" destId="{484E0B00-BE0B-4C65-913F-9EB8740C8ECB}" srcOrd="0" destOrd="0" presId="urn:microsoft.com/office/officeart/2005/8/layout/vList4"/>
    <dgm:cxn modelId="{1156FDAC-565A-4990-8C84-4A95749F835D}" type="presParOf" srcId="{193F3683-0D84-4A56-8CE0-AA51BC73E498}" destId="{F7FB93DA-6B8B-465D-8E40-16EF88BCDCF4}" srcOrd="1" destOrd="0" presId="urn:microsoft.com/office/officeart/2005/8/layout/vList4"/>
    <dgm:cxn modelId="{C984F46F-7F13-47B0-811F-E9D95C3168D0}" type="presParOf" srcId="{193F3683-0D84-4A56-8CE0-AA51BC73E498}" destId="{AC7C2D74-94F9-413D-B9BE-A61D63BDD23D}" srcOrd="2" destOrd="0" presId="urn:microsoft.com/office/officeart/2005/8/layout/vList4"/>
    <dgm:cxn modelId="{0D943E82-A1A0-4627-981B-09C517A5754B}" type="presParOf" srcId="{01C651FA-582F-4283-A879-2D3BAB52DCCE}" destId="{7840E9CC-CAFE-4119-8DB2-75CF201C36D8}" srcOrd="7" destOrd="0" presId="urn:microsoft.com/office/officeart/2005/8/layout/vList4"/>
    <dgm:cxn modelId="{607468D6-20C4-4F93-BFDC-4DD13C335FB1}" type="presParOf" srcId="{01C651FA-582F-4283-A879-2D3BAB52DCCE}" destId="{BA1E42FF-BD1F-40A2-A88E-A5CF224A3862}" srcOrd="8" destOrd="0" presId="urn:microsoft.com/office/officeart/2005/8/layout/vList4"/>
    <dgm:cxn modelId="{A51EA7B2-CC1A-403A-9623-2359FC9EF0FB}" type="presParOf" srcId="{BA1E42FF-BD1F-40A2-A88E-A5CF224A3862}" destId="{FEE7D900-3607-4BFE-A9C9-51495971A34F}" srcOrd="0" destOrd="0" presId="urn:microsoft.com/office/officeart/2005/8/layout/vList4"/>
    <dgm:cxn modelId="{B243BC3C-F202-4A5D-9800-F6DFF3F73D7B}" type="presParOf" srcId="{BA1E42FF-BD1F-40A2-A88E-A5CF224A3862}" destId="{4D1FF661-EA7A-4C5D-9864-0A56779E4B30}" srcOrd="1" destOrd="0" presId="urn:microsoft.com/office/officeart/2005/8/layout/vList4"/>
    <dgm:cxn modelId="{75EDCD83-087E-478F-8AC6-EE33478FD2C8}" type="presParOf" srcId="{BA1E42FF-BD1F-40A2-A88E-A5CF224A3862}" destId="{7EE6D97E-503E-4811-A1D6-CA5141C7CE9B}" srcOrd="2" destOrd="0" presId="urn:microsoft.com/office/officeart/2005/8/layout/vList4"/>
    <dgm:cxn modelId="{8DF2843D-A838-4D47-9068-BF377DFEDADB}" type="presParOf" srcId="{01C651FA-582F-4283-A879-2D3BAB52DCCE}" destId="{F9D5CF04-6ECA-4A92-8D21-ED3CC99690BD}" srcOrd="9" destOrd="0" presId="urn:microsoft.com/office/officeart/2005/8/layout/vList4"/>
    <dgm:cxn modelId="{59F313F9-6FCD-4D7C-8C9D-50BD1B7E4B38}" type="presParOf" srcId="{01C651FA-582F-4283-A879-2D3BAB52DCCE}" destId="{31726D73-1DEF-439E-8E8D-EADA3715207B}" srcOrd="10" destOrd="0" presId="urn:microsoft.com/office/officeart/2005/8/layout/vList4"/>
    <dgm:cxn modelId="{A701730A-AA59-4FC1-9BB9-9B30D0AEFC0A}" type="presParOf" srcId="{31726D73-1DEF-439E-8E8D-EADA3715207B}" destId="{31B9E4E8-BC06-4B61-A756-E8E04C57B3EC}" srcOrd="0" destOrd="0" presId="urn:microsoft.com/office/officeart/2005/8/layout/vList4"/>
    <dgm:cxn modelId="{7D6DAB30-A66B-4DC0-A79A-E47B751DA8A7}" type="presParOf" srcId="{31726D73-1DEF-439E-8E8D-EADA3715207B}" destId="{CEB319A4-902F-45CA-82B1-6673D7679CD0}" srcOrd="1" destOrd="0" presId="urn:microsoft.com/office/officeart/2005/8/layout/vList4"/>
    <dgm:cxn modelId="{3C6BFE32-0277-4A4C-8C5F-D87EBE0D0AE7}" type="presParOf" srcId="{31726D73-1DEF-439E-8E8D-EADA3715207B}" destId="{2675C082-7302-4D72-B706-FEAFDC8E99A2}" srcOrd="2" destOrd="0" presId="urn:microsoft.com/office/officeart/2005/8/layout/vList4"/>
    <dgm:cxn modelId="{9272B1E1-558D-43C0-A748-DB9D4D244D3D}" type="presParOf" srcId="{01C651FA-582F-4283-A879-2D3BAB52DCCE}" destId="{48D24070-41B5-4F0D-92E2-87023820BE1A}" srcOrd="11" destOrd="0" presId="urn:microsoft.com/office/officeart/2005/8/layout/vList4"/>
    <dgm:cxn modelId="{E63702F8-F73A-4061-B43E-4941B807BBEE}" type="presParOf" srcId="{01C651FA-582F-4283-A879-2D3BAB52DCCE}" destId="{B239AD1E-3D16-4EFB-86D3-465D24523A34}" srcOrd="12" destOrd="0" presId="urn:microsoft.com/office/officeart/2005/8/layout/vList4"/>
    <dgm:cxn modelId="{EA300B26-71E6-4332-ACE5-AF3620AA61A2}" type="presParOf" srcId="{B239AD1E-3D16-4EFB-86D3-465D24523A34}" destId="{BDED1BCE-DEFC-4949-95B5-CDEFF02C8727}" srcOrd="0" destOrd="0" presId="urn:microsoft.com/office/officeart/2005/8/layout/vList4"/>
    <dgm:cxn modelId="{17307053-4E9D-4C0C-B174-86D12A30C744}" type="presParOf" srcId="{B239AD1E-3D16-4EFB-86D3-465D24523A34}" destId="{9DA57BDF-0264-4E56-BB01-AB89295EF06A}" srcOrd="1" destOrd="0" presId="urn:microsoft.com/office/officeart/2005/8/layout/vList4"/>
    <dgm:cxn modelId="{255CE4EC-5F04-4751-A8B4-567A7F64F18A}" type="presParOf" srcId="{B239AD1E-3D16-4EFB-86D3-465D24523A34}" destId="{8A96C621-6FAE-46F9-9CE5-C84B1AC3239B}" srcOrd="2" destOrd="0" presId="urn:microsoft.com/office/officeart/2005/8/layout/vList4"/>
    <dgm:cxn modelId="{1FFAD44A-6395-41D0-B64F-5034F78E466C}" type="presParOf" srcId="{01C651FA-582F-4283-A879-2D3BAB52DCCE}" destId="{D93F033C-D6BF-4458-B38F-B37D0DDEB27F}" srcOrd="13" destOrd="0" presId="urn:microsoft.com/office/officeart/2005/8/layout/vList4"/>
    <dgm:cxn modelId="{BA840D15-AAB7-4EA7-888D-653AAFAF6F3A}" type="presParOf" srcId="{01C651FA-582F-4283-A879-2D3BAB52DCCE}" destId="{B490E6EF-D0DD-46A0-948A-F642E4AD2F79}" srcOrd="14" destOrd="0" presId="urn:microsoft.com/office/officeart/2005/8/layout/vList4"/>
    <dgm:cxn modelId="{76D289BA-F605-4DD7-8482-312096A6421E}" type="presParOf" srcId="{B490E6EF-D0DD-46A0-948A-F642E4AD2F79}" destId="{7B12DC83-C3BD-4923-939F-7A43E115A463}" srcOrd="0" destOrd="0" presId="urn:microsoft.com/office/officeart/2005/8/layout/vList4"/>
    <dgm:cxn modelId="{13CBD880-944E-4598-9BDE-916861FD6F70}" type="presParOf" srcId="{B490E6EF-D0DD-46A0-948A-F642E4AD2F79}" destId="{DC533DC6-4763-4F2F-BC19-A272B992E6DE}" srcOrd="1" destOrd="0" presId="urn:microsoft.com/office/officeart/2005/8/layout/vList4"/>
    <dgm:cxn modelId="{57D81BD6-82DF-4390-B210-2634A987A509}" type="presParOf" srcId="{B490E6EF-D0DD-46A0-948A-F642E4AD2F79}" destId="{D68DBC10-69D8-4756-8911-15F76C465210}" srcOrd="2" destOrd="0" presId="urn:microsoft.com/office/officeart/2005/8/layout/vList4"/>
    <dgm:cxn modelId="{12BB7966-532C-41D3-AEDC-27B8EF2CEF5E}" type="presParOf" srcId="{01C651FA-582F-4283-A879-2D3BAB52DCCE}" destId="{7014F835-CE67-4C47-A4F5-B3D240573676}" srcOrd="15" destOrd="0" presId="urn:microsoft.com/office/officeart/2005/8/layout/vList4"/>
    <dgm:cxn modelId="{607128E4-5C39-44B4-9E6D-57DE71E50152}" type="presParOf" srcId="{01C651FA-582F-4283-A879-2D3BAB52DCCE}" destId="{32087620-95AD-4D4C-A572-20DD436E938C}" srcOrd="16" destOrd="0" presId="urn:microsoft.com/office/officeart/2005/8/layout/vList4"/>
    <dgm:cxn modelId="{C8CF3D28-3C25-49FC-840B-AF36CE497256}" type="presParOf" srcId="{32087620-95AD-4D4C-A572-20DD436E938C}" destId="{2DCC70F7-B72A-4E45-9D3E-697995BBFE73}" srcOrd="0" destOrd="0" presId="urn:microsoft.com/office/officeart/2005/8/layout/vList4"/>
    <dgm:cxn modelId="{C032B76C-F7F9-4A3B-8F7E-4C2B120F564A}" type="presParOf" srcId="{32087620-95AD-4D4C-A572-20DD436E938C}" destId="{1B872F69-50E5-4C1F-907C-5657035667CE}" srcOrd="1" destOrd="0" presId="urn:microsoft.com/office/officeart/2005/8/layout/vList4"/>
    <dgm:cxn modelId="{30E2CB5A-3DF1-47D2-B423-582B2E8741A7}" type="presParOf" srcId="{32087620-95AD-4D4C-A572-20DD436E938C}" destId="{F9E10606-3631-409A-A839-87BE8FB3508C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7BECDE-6F38-4C75-BF69-C7465F1F43DA}">
      <dsp:nvSpPr>
        <dsp:cNvPr id="0" name=""/>
        <dsp:cNvSpPr/>
      </dsp:nvSpPr>
      <dsp:spPr>
        <a:xfrm>
          <a:off x="0" y="67963"/>
          <a:ext cx="4038600" cy="1030532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Telefonní linka</a:t>
          </a:r>
          <a:endParaRPr lang="cs-CZ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Využívá se modem.</a:t>
          </a:r>
          <a:endParaRPr lang="cs-CZ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Majitelem linky je telefonní operátor.</a:t>
          </a:r>
          <a:endParaRPr lang="cs-CZ" sz="1200" kern="1200" dirty="0"/>
        </a:p>
      </dsp:txBody>
      <dsp:txXfrm>
        <a:off x="910773" y="67963"/>
        <a:ext cx="3127826" cy="1030532"/>
      </dsp:txXfrm>
    </dsp:sp>
    <dsp:sp modelId="{9B2D1755-877A-4602-9C00-AAD399721B92}">
      <dsp:nvSpPr>
        <dsp:cNvPr id="0" name=""/>
        <dsp:cNvSpPr/>
      </dsp:nvSpPr>
      <dsp:spPr>
        <a:xfrm>
          <a:off x="42130" y="103053"/>
          <a:ext cx="929564" cy="82442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0" r="-60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CFCD3E-1297-4664-9BA8-0CE83021AABC}">
      <dsp:nvSpPr>
        <dsp:cNvPr id="0" name=""/>
        <dsp:cNvSpPr/>
      </dsp:nvSpPr>
      <dsp:spPr>
        <a:xfrm>
          <a:off x="0" y="1133585"/>
          <a:ext cx="4038600" cy="1030532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236519"/>
            <a:satOff val="-13281"/>
            <a:lumOff val="1145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Bezdrátová  datová síť</a:t>
          </a:r>
          <a:endParaRPr lang="cs-CZ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Satelitní síť</a:t>
          </a:r>
          <a:endParaRPr lang="cs-CZ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Mobilní telefonní síť</a:t>
          </a:r>
          <a:endParaRPr lang="cs-CZ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err="1" smtClean="0"/>
            <a:t>Wi-fi</a:t>
          </a:r>
          <a:endParaRPr lang="cs-CZ" sz="1200" kern="1200" dirty="0"/>
        </a:p>
      </dsp:txBody>
      <dsp:txXfrm>
        <a:off x="910773" y="1133585"/>
        <a:ext cx="3127826" cy="1030532"/>
      </dsp:txXfrm>
    </dsp:sp>
    <dsp:sp modelId="{EBF2DE30-B555-458D-BAE1-1BF52B237C68}">
      <dsp:nvSpPr>
        <dsp:cNvPr id="0" name=""/>
        <dsp:cNvSpPr/>
      </dsp:nvSpPr>
      <dsp:spPr>
        <a:xfrm>
          <a:off x="42130" y="1228782"/>
          <a:ext cx="929564" cy="84013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D103A-419B-48E0-B918-7D4D5D543328}">
      <dsp:nvSpPr>
        <dsp:cNvPr id="0" name=""/>
        <dsp:cNvSpPr/>
      </dsp:nvSpPr>
      <dsp:spPr>
        <a:xfrm>
          <a:off x="0" y="2267171"/>
          <a:ext cx="4038600" cy="1030532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473037"/>
            <a:satOff val="-26563"/>
            <a:lumOff val="2290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Pomocí elektrické rozvodné </a:t>
          </a:r>
          <a:r>
            <a:rPr lang="cs-CZ" sz="1600" kern="1200" dirty="0" err="1" smtClean="0"/>
            <a:t>síťě</a:t>
          </a:r>
          <a:endParaRPr lang="cs-CZ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200" kern="1200"/>
        </a:p>
      </dsp:txBody>
      <dsp:txXfrm>
        <a:off x="910773" y="2267171"/>
        <a:ext cx="3127826" cy="1030532"/>
      </dsp:txXfrm>
    </dsp:sp>
    <dsp:sp modelId="{46B86782-40A5-4B3E-B7F5-270DC2099E7C}">
      <dsp:nvSpPr>
        <dsp:cNvPr id="0" name=""/>
        <dsp:cNvSpPr/>
      </dsp:nvSpPr>
      <dsp:spPr>
        <a:xfrm>
          <a:off x="42130" y="2370224"/>
          <a:ext cx="929564" cy="82442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83466F-4BFD-47B1-9DC5-4C04EC11DE83}">
      <dsp:nvSpPr>
        <dsp:cNvPr id="0" name=""/>
        <dsp:cNvSpPr/>
      </dsp:nvSpPr>
      <dsp:spPr>
        <a:xfrm>
          <a:off x="0" y="3400757"/>
          <a:ext cx="4038600" cy="1030532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709556"/>
            <a:satOff val="-39844"/>
            <a:lumOff val="3436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Pomocí kabelové televize</a:t>
          </a:r>
          <a:endParaRPr lang="cs-CZ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/>
            <a:t>Připojení přes </a:t>
          </a:r>
          <a:r>
            <a:rPr lang="cs-CZ" sz="1200" kern="1200" dirty="0" err="1" smtClean="0"/>
            <a:t>fibre</a:t>
          </a:r>
          <a:r>
            <a:rPr lang="cs-CZ" sz="1200" kern="1200" dirty="0" smtClean="0"/>
            <a:t> kabel.</a:t>
          </a:r>
          <a:endParaRPr lang="cs-CZ" sz="1200" kern="1200" dirty="0"/>
        </a:p>
      </dsp:txBody>
      <dsp:txXfrm>
        <a:off x="910773" y="3400757"/>
        <a:ext cx="3127826" cy="1030532"/>
      </dsp:txXfrm>
    </dsp:sp>
    <dsp:sp modelId="{D7F340BA-0D16-4FFA-B91F-4A05E69CAF5C}">
      <dsp:nvSpPr>
        <dsp:cNvPr id="0" name=""/>
        <dsp:cNvSpPr/>
      </dsp:nvSpPr>
      <dsp:spPr>
        <a:xfrm>
          <a:off x="42130" y="3503810"/>
          <a:ext cx="929564" cy="82442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0F10C5-783A-4D83-8432-45D95AEE03B6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9CDC4-3EF1-4EAA-84F8-9F86955D79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5327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251396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VY_32_INOVACE_1B_05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VYNÁLEZY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10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buClr>
                <a:srgbClr val="0BD0D9"/>
              </a:buClr>
            </a:pPr>
            <a:endParaRPr lang="cs-CZ" dirty="0" smtClean="0">
              <a:solidFill>
                <a:prstClr val="black"/>
              </a:solidFill>
            </a:endParaRPr>
          </a:p>
          <a:p>
            <a:pPr lvl="0" algn="just">
              <a:buClr>
                <a:srgbClr val="0BD0D9"/>
              </a:buClr>
            </a:pPr>
            <a:r>
              <a:rPr lang="cs-CZ" dirty="0" smtClean="0">
                <a:solidFill>
                  <a:prstClr val="black"/>
                </a:solidFill>
              </a:rPr>
              <a:t>Prezentace </a:t>
            </a:r>
            <a:r>
              <a:rPr lang="cs-CZ" dirty="0">
                <a:solidFill>
                  <a:prstClr val="black"/>
                </a:solidFill>
              </a:rPr>
              <a:t>seznamuje žáky druhého stupně základní školy s </a:t>
            </a:r>
            <a:r>
              <a:rPr lang="cs-CZ" dirty="0" smtClean="0">
                <a:solidFill>
                  <a:prstClr val="black"/>
                </a:solidFill>
              </a:rPr>
              <a:t> vynálezem internetu. </a:t>
            </a:r>
            <a:r>
              <a:rPr lang="cs-CZ" dirty="0">
                <a:solidFill>
                  <a:prstClr val="black"/>
                </a:solidFill>
              </a:rPr>
              <a:t>Seznamuje s </a:t>
            </a:r>
            <a:r>
              <a:rPr lang="cs-CZ" dirty="0" smtClean="0">
                <a:solidFill>
                  <a:prstClr val="black"/>
                </a:solidFill>
              </a:rPr>
              <a:t>jeho </a:t>
            </a:r>
            <a:r>
              <a:rPr lang="cs-CZ" dirty="0">
                <a:solidFill>
                  <a:prstClr val="black"/>
                </a:solidFill>
              </a:rPr>
              <a:t>přispěním k vylepšení života  a pro vědu. </a:t>
            </a:r>
            <a:endParaRPr lang="cs-CZ" dirty="0" smtClean="0">
              <a:solidFill>
                <a:prstClr val="black"/>
              </a:solidFill>
            </a:endParaRPr>
          </a:p>
          <a:p>
            <a:pPr lvl="0" algn="just">
              <a:buClr>
                <a:srgbClr val="0BD0D9"/>
              </a:buClr>
            </a:pPr>
            <a:endParaRPr lang="cs-CZ" dirty="0">
              <a:solidFill>
                <a:prstClr val="black"/>
              </a:solidFill>
            </a:endParaRPr>
          </a:p>
          <a:p>
            <a:pPr marL="0" lvl="0" indent="0" algn="just">
              <a:buClr>
                <a:srgbClr val="0BD0D9"/>
              </a:buClr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r>
              <a:rPr lang="cs-CZ" i="1" dirty="0"/>
              <a:t>Autorem materiálu a všech jeho částí, 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48414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34794" y="105273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>
                <a:latin typeface="Magneto" pitchFamily="82" charset="0"/>
              </a:rPr>
              <a:t>Internet</a:t>
            </a:r>
            <a:r>
              <a:rPr lang="cs-CZ" dirty="0">
                <a:latin typeface="Magneto" pitchFamily="82" charset="0"/>
              </a:rPr>
              <a:t>  </a:t>
            </a:r>
            <a:br>
              <a:rPr lang="cs-CZ" dirty="0">
                <a:latin typeface="Magneto" pitchFamily="82" charset="0"/>
              </a:rPr>
            </a:br>
            <a:endParaRPr lang="cs-CZ" dirty="0">
              <a:latin typeface="Magneto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/>
              <a:t>Internet</a:t>
            </a:r>
            <a:r>
              <a:rPr lang="cs-CZ" dirty="0"/>
              <a:t> je </a:t>
            </a:r>
            <a:r>
              <a:rPr lang="cs-CZ" dirty="0" smtClean="0"/>
              <a:t>celosvětový systém </a:t>
            </a:r>
            <a:r>
              <a:rPr lang="cs-CZ" dirty="0"/>
              <a:t>navzájem propojených počítačových sítí („síť sítí“), ve kterých mezi sebou počítače komunikují pomocí rodiny protokolů TCP/IP. </a:t>
            </a:r>
            <a:endParaRPr lang="cs-CZ" dirty="0" smtClean="0"/>
          </a:p>
          <a:p>
            <a:r>
              <a:rPr lang="cs-CZ" dirty="0"/>
              <a:t>Společným cílem všech lidí využívajících </a:t>
            </a:r>
            <a:r>
              <a:rPr lang="cs-CZ" dirty="0" smtClean="0"/>
              <a:t>internet </a:t>
            </a:r>
            <a:r>
              <a:rPr lang="cs-CZ" dirty="0"/>
              <a:t>je bezproblémová komunikace (výměna dat).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18519"/>
            <a:ext cx="4038600" cy="4038600"/>
          </a:xfrm>
        </p:spPr>
      </p:pic>
      <p:sp>
        <p:nvSpPr>
          <p:cNvPr id="6" name="Obdélník 5"/>
          <p:cNvSpPr/>
          <p:nvPr/>
        </p:nvSpPr>
        <p:spPr>
          <a:xfrm>
            <a:off x="5004048" y="6204899"/>
            <a:ext cx="3222357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500" dirty="0">
                <a:latin typeface="Arial" pitchFamily="34" charset="0"/>
                <a:cs typeface="Arial" pitchFamily="34" charset="0"/>
              </a:rPr>
              <a:t>Grafické znázornění části Internetu.</a:t>
            </a:r>
          </a:p>
        </p:txBody>
      </p:sp>
    </p:spTree>
    <p:extLst>
      <p:ext uri="{BB962C8B-B14F-4D97-AF65-F5344CB8AC3E}">
        <p14:creationId xmlns:p14="http://schemas.microsoft.com/office/powerpoint/2010/main" val="12762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latin typeface="Magneto" pitchFamily="82" charset="0"/>
              </a:rPr>
              <a:t>Historie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/>
              <a:t>Historie internetu</a:t>
            </a:r>
            <a:r>
              <a:rPr lang="cs-CZ" dirty="0"/>
              <a:t> je spojena se vznikem počítačů (po roce 1945) a následně počítačových sítí, které jim umožnily </a:t>
            </a:r>
            <a:r>
              <a:rPr lang="cs-CZ" dirty="0" smtClean="0"/>
              <a:t>vzájemně komunikovat.</a:t>
            </a:r>
          </a:p>
          <a:p>
            <a:r>
              <a:rPr lang="cs-CZ" dirty="0"/>
              <a:t>Přímým impulzem byla studená </a:t>
            </a:r>
            <a:r>
              <a:rPr lang="cs-CZ" dirty="0" smtClean="0"/>
              <a:t>válka, kde </a:t>
            </a:r>
            <a:r>
              <a:rPr lang="cs-CZ" dirty="0"/>
              <a:t>protivníkům hrozilo masivní ničení komunikační infrastruktury jadernými zbraněmi. Odpovědí na toto riziko bylo v USA zadání agentury DARPA na vývoj komunikační sítě pro počítače, která by neměla žádné řídící uzly podobné telefonním ústřednám a místo toho by bylo řízení sítě rozprostřeno (decentralizováno), takže by mohla dále fungovat i při výpadku některých jejích částí. Její dnešní název je </a:t>
            </a:r>
            <a:r>
              <a:rPr lang="cs-CZ" dirty="0" smtClean="0"/>
              <a:t>internet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784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Magneto" pitchFamily="82" charset="0"/>
              </a:rPr>
              <a:t>Počátky</a:t>
            </a:r>
            <a:endParaRPr lang="cs-CZ" dirty="0">
              <a:latin typeface="Magneto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Dne 29. října 1969 byla zprovozněna síť ARPANET se 4 uzly, které představovaly univerzitní počítače v různých částech USA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Poté se připojilo </a:t>
            </a:r>
            <a:r>
              <a:rPr lang="cs-CZ" dirty="0"/>
              <a:t>dalších 25 akademických uzlů, zejména univerzit a vědeckých pracovišť. Během sedmdesátých let se k základní síti začali připojovat další sítě, které již vznikaly mimo ARPANET a také mimo USA. Vznikla tak celá řada vzájemně propojených sítí označovaných z počátku jako ARPA Internet, z čehož nakonec zůstalo současné označení internet. </a:t>
            </a:r>
            <a:br>
              <a:rPr lang="cs-CZ" dirty="0"/>
            </a:br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8721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Magneto" pitchFamily="82" charset="0"/>
              </a:rPr>
              <a:t>Zp</a:t>
            </a:r>
            <a:r>
              <a:rPr lang="cs-CZ" b="1" i="1" dirty="0" smtClean="0">
                <a:latin typeface="Magneto" pitchFamily="82" charset="0"/>
              </a:rPr>
              <a:t>ů</a:t>
            </a:r>
            <a:r>
              <a:rPr lang="cs-CZ" dirty="0" smtClean="0">
                <a:latin typeface="Magneto" pitchFamily="82" charset="0"/>
              </a:rPr>
              <a:t>soby p</a:t>
            </a:r>
            <a:r>
              <a:rPr lang="cs-CZ" b="1" i="1" dirty="0" smtClean="0">
                <a:latin typeface="Magneto" pitchFamily="82" charset="0"/>
              </a:rPr>
              <a:t>ř</a:t>
            </a:r>
            <a:r>
              <a:rPr lang="cs-CZ" dirty="0" smtClean="0">
                <a:latin typeface="Magneto" pitchFamily="82" charset="0"/>
              </a:rPr>
              <a:t>ipojení</a:t>
            </a:r>
            <a:br>
              <a:rPr lang="cs-CZ" dirty="0" smtClean="0">
                <a:latin typeface="Magneto" pitchFamily="82" charset="0"/>
              </a:rPr>
            </a:br>
            <a:endParaRPr lang="cs-CZ" sz="2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595089"/>
            <a:ext cx="4038600" cy="4434840"/>
          </a:xfrm>
        </p:spPr>
        <p:txBody>
          <a:bodyPr>
            <a:noAutofit/>
          </a:bodyPr>
          <a:lstStyle/>
          <a:p>
            <a:r>
              <a:rPr lang="cs-CZ" sz="2300" dirty="0"/>
              <a:t>Samotné připojení uživatelů je realizováno různými technologiemi</a:t>
            </a:r>
            <a:r>
              <a:rPr lang="cs-CZ" sz="2300" dirty="0" smtClean="0"/>
              <a:t>.</a:t>
            </a:r>
          </a:p>
          <a:p>
            <a:endParaRPr lang="cs-CZ" sz="2300" dirty="0" smtClean="0"/>
          </a:p>
          <a:p>
            <a:r>
              <a:rPr lang="cs-CZ" sz="2300" dirty="0"/>
              <a:t>Uživatelé se někdy </a:t>
            </a:r>
            <a:r>
              <a:rPr lang="cs-CZ" sz="2300" dirty="0" smtClean="0"/>
              <a:t>spojují </a:t>
            </a:r>
            <a:r>
              <a:rPr lang="cs-CZ" sz="2300" dirty="0"/>
              <a:t>do skupin, aby ušetřili náklady nebo naopak dosáhli na </a:t>
            </a:r>
            <a:r>
              <a:rPr lang="cs-CZ" sz="2300" dirty="0" smtClean="0"/>
              <a:t>dražší</a:t>
            </a:r>
            <a:r>
              <a:rPr lang="cs-CZ" sz="2300" dirty="0"/>
              <a:t>, ale rychlejší </a:t>
            </a:r>
            <a:r>
              <a:rPr lang="cs-CZ" sz="2300" dirty="0" smtClean="0"/>
              <a:t>připojení.</a:t>
            </a:r>
          </a:p>
          <a:p>
            <a:endParaRPr lang="cs-CZ" sz="2300" dirty="0" smtClean="0"/>
          </a:p>
          <a:p>
            <a:r>
              <a:rPr lang="cs-CZ" sz="2300" dirty="0"/>
              <a:t>Zprostředkovatele připojení k </a:t>
            </a:r>
            <a:r>
              <a:rPr lang="cs-CZ" sz="2300" dirty="0" smtClean="0"/>
              <a:t>internetu </a:t>
            </a:r>
            <a:r>
              <a:rPr lang="cs-CZ" sz="2300" dirty="0"/>
              <a:t>označujeme Internet </a:t>
            </a:r>
            <a:r>
              <a:rPr lang="cs-CZ" sz="2300" dirty="0" err="1"/>
              <a:t>service</a:t>
            </a:r>
            <a:r>
              <a:rPr lang="cs-CZ" sz="2300" dirty="0"/>
              <a:t> provider (ISP).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85531049"/>
              </p:ext>
            </p:extLst>
          </p:nvPr>
        </p:nvGraphicFramePr>
        <p:xfrm>
          <a:off x="4648200" y="1920875"/>
          <a:ext cx="4038600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690329" y="1196752"/>
            <a:ext cx="5688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V současnosti existuje několik možností </a:t>
            </a:r>
            <a:endParaRPr lang="cs-CZ" sz="1600" dirty="0" smtClean="0"/>
          </a:p>
          <a:p>
            <a:r>
              <a:rPr lang="cs-CZ" sz="1600" dirty="0" smtClean="0"/>
              <a:t>pro připojení počítače </a:t>
            </a:r>
            <a:r>
              <a:rPr lang="cs-CZ" sz="1600" dirty="0"/>
              <a:t>k </a:t>
            </a:r>
            <a:r>
              <a:rPr lang="cs-CZ" sz="1600" dirty="0" smtClean="0"/>
              <a:t>internetu</a:t>
            </a:r>
            <a:r>
              <a:rPr lang="cs-CZ" sz="16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12061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latin typeface="Magneto" pitchFamily="82" charset="0"/>
              </a:rPr>
              <a:t>Základní služby Internetu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389120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237885774"/>
              </p:ext>
            </p:extLst>
          </p:nvPr>
        </p:nvGraphicFramePr>
        <p:xfrm>
          <a:off x="539552" y="692696"/>
          <a:ext cx="828092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764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Obrázky z otevřené galerie Microsoft Office.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i="1" dirty="0"/>
              <a:t>Encyklopedie vědy a techniky</a:t>
            </a:r>
            <a:r>
              <a:rPr lang="cs-CZ" dirty="0"/>
              <a:t>. Albatros, 1986.</a:t>
            </a:r>
          </a:p>
          <a:p>
            <a:r>
              <a:rPr lang="cs-CZ" dirty="0"/>
              <a:t>VORÁČEK, Karel. </a:t>
            </a:r>
            <a:r>
              <a:rPr lang="cs-CZ" i="1" dirty="0"/>
              <a:t>Encyklopedie vynálezů</a:t>
            </a:r>
            <a:r>
              <a:rPr lang="cs-CZ" dirty="0"/>
              <a:t>. 1. vyd. Praha: </a:t>
            </a:r>
            <a:r>
              <a:rPr lang="cs-CZ" dirty="0" err="1"/>
              <a:t>Slovart</a:t>
            </a:r>
            <a:r>
              <a:rPr lang="cs-CZ" dirty="0"/>
              <a:t>, 2010. ISBN 9788073912116.</a:t>
            </a:r>
          </a:p>
          <a:p>
            <a:r>
              <a:rPr lang="cs-CZ" dirty="0"/>
              <a:t>GOLDSMITH, Mike. </a:t>
            </a:r>
            <a:r>
              <a:rPr lang="cs-CZ" i="1" dirty="0"/>
              <a:t>Vynálezci a jejich vynalezené vynálezy</a:t>
            </a:r>
            <a:r>
              <a:rPr lang="cs-CZ" dirty="0"/>
              <a:t>. 1,. Praha: </a:t>
            </a:r>
            <a:r>
              <a:rPr lang="cs-CZ" dirty="0" err="1"/>
              <a:t>Egmont</a:t>
            </a:r>
            <a:r>
              <a:rPr lang="cs-CZ" dirty="0"/>
              <a:t>, 2010. ISBN 978-80-252-1518-0.</a:t>
            </a:r>
          </a:p>
          <a:p>
            <a:r>
              <a:rPr lang="cs-CZ" dirty="0"/>
              <a:t>CLARKE, Penny. </a:t>
            </a:r>
            <a:r>
              <a:rPr lang="cs-CZ" i="1" dirty="0"/>
              <a:t>Velké objevy: Vyprávění o objevech, vynálezech a myšlenkách, které obohatily náš život - David Stewart</a:t>
            </a:r>
            <a:r>
              <a:rPr lang="cs-CZ" dirty="0"/>
              <a:t>. 1,. Praha: Junior, 2007.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437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106</TotalTime>
  <Words>456</Words>
  <Application>Microsoft Office PowerPoint</Application>
  <PresentationFormat>Předvádění na obrazovce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Internet   </vt:lpstr>
      <vt:lpstr>Historie </vt:lpstr>
      <vt:lpstr>Počátky</vt:lpstr>
      <vt:lpstr>Způsoby připojení </vt:lpstr>
      <vt:lpstr>Základní služby Internetu </vt:lpstr>
      <vt:lpstr>Použité zdroje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Filip</dc:creator>
  <cp:lastModifiedBy>jitka</cp:lastModifiedBy>
  <cp:revision>22</cp:revision>
  <dcterms:created xsi:type="dcterms:W3CDTF">2012-09-16T17:10:57Z</dcterms:created>
  <dcterms:modified xsi:type="dcterms:W3CDTF">2013-05-17T02:05:41Z</dcterms:modified>
</cp:coreProperties>
</file>