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1"/>
  </p:notesMasterIdLst>
  <p:sldIdLst>
    <p:sldId id="263" r:id="rId3"/>
    <p:sldId id="264" r:id="rId4"/>
    <p:sldId id="257" r:id="rId5"/>
    <p:sldId id="259" r:id="rId6"/>
    <p:sldId id="260" r:id="rId7"/>
    <p:sldId id="262" r:id="rId8"/>
    <p:sldId id="261"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AD5A11-3EBC-47AE-AB1C-4F1B938732A7}"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cs-CZ"/>
        </a:p>
      </dgm:t>
    </dgm:pt>
    <dgm:pt modelId="{FFA013E9-5C5D-404D-8688-08171EA7A387}">
      <dgm:prSet phldrT="[Text]" custT="1"/>
      <dgm:spPr/>
      <dgm:t>
        <a:bodyPr/>
        <a:lstStyle/>
        <a:p>
          <a:pPr algn="l"/>
          <a:r>
            <a:rPr lang="cs-CZ" sz="1200" dirty="0" smtClean="0"/>
            <a:t>NÁZEV ŠKOLY: Základní škola a Mateřská škola Nedvědice, okres Brno – venkov, příspěvková organizace </a:t>
          </a:r>
          <a:endParaRPr lang="cs-CZ" sz="1200" dirty="0"/>
        </a:p>
      </dgm:t>
    </dgm:pt>
    <dgm:pt modelId="{21AEB457-3378-4229-AB40-4E994A8F4ECE}" type="sibTrans" cxnId="{518099A6-7684-423A-A846-BA4BAD340A92}">
      <dgm:prSet/>
      <dgm:spPr/>
      <dgm:t>
        <a:bodyPr/>
        <a:lstStyle/>
        <a:p>
          <a:endParaRPr lang="cs-CZ"/>
        </a:p>
      </dgm:t>
    </dgm:pt>
    <dgm:pt modelId="{1B7DEDFA-99C9-4AB3-BF71-AAD457E2A0F0}" type="parTrans" cxnId="{518099A6-7684-423A-A846-BA4BAD340A92}">
      <dgm:prSet/>
      <dgm:spPr/>
      <dgm:t>
        <a:bodyPr/>
        <a:lstStyle/>
        <a:p>
          <a:endParaRPr lang="cs-CZ"/>
        </a:p>
      </dgm:t>
    </dgm:pt>
    <dgm:pt modelId="{A4836DAF-3E6B-4198-A089-B3C0D0384F2B}">
      <dgm:prSet phldrT="[Text]" custT="1"/>
      <dgm:spPr/>
      <dgm:t>
        <a:bodyPr/>
        <a:lstStyle/>
        <a:p>
          <a:pPr algn="l"/>
          <a:r>
            <a:rPr lang="cs-CZ" sz="1200" dirty="0" smtClean="0"/>
            <a:t>AUTOR: Mgr. Ladislava Kobzová </a:t>
          </a:r>
          <a:endParaRPr lang="cs-CZ" sz="1200" dirty="0"/>
        </a:p>
      </dgm:t>
    </dgm:pt>
    <dgm:pt modelId="{25349BB8-8767-4DFD-A7A6-CAA0F89787D4}" type="parTrans" cxnId="{07F8B321-4601-47F8-9FC7-9285D49D4F39}">
      <dgm:prSet/>
      <dgm:spPr/>
      <dgm:t>
        <a:bodyPr/>
        <a:lstStyle/>
        <a:p>
          <a:endParaRPr lang="cs-CZ"/>
        </a:p>
      </dgm:t>
    </dgm:pt>
    <dgm:pt modelId="{BBC1BC97-A9EC-4C3D-ADAF-532BBD85B7D8}" type="sibTrans" cxnId="{07F8B321-4601-47F8-9FC7-9285D49D4F39}">
      <dgm:prSet/>
      <dgm:spPr/>
      <dgm:t>
        <a:bodyPr/>
        <a:lstStyle/>
        <a:p>
          <a:endParaRPr lang="cs-CZ"/>
        </a:p>
      </dgm:t>
    </dgm:pt>
    <dgm:pt modelId="{1D895EAB-76A7-41C6-9C6C-7D303AD4C23C}">
      <dgm:prSet phldrT="[Text]" custT="1"/>
      <dgm:spPr/>
      <dgm:t>
        <a:bodyPr/>
        <a:lstStyle/>
        <a:p>
          <a:pPr algn="l"/>
          <a:r>
            <a:rPr lang="cs-CZ" sz="1200" dirty="0" smtClean="0"/>
            <a:t>NÁZEV:  </a:t>
          </a:r>
          <a:r>
            <a:rPr lang="cs-CZ" sz="1200" baseline="0" dirty="0" smtClean="0"/>
            <a:t>VY_32_INOVACE_14_15_20 Poušť</a:t>
          </a:r>
          <a:endParaRPr lang="cs-CZ" sz="1200" dirty="0"/>
        </a:p>
      </dgm:t>
    </dgm:pt>
    <dgm:pt modelId="{87FE4BC2-61B7-471C-8B78-5D86641E63A8}" type="parTrans" cxnId="{B2C82355-7050-49C5-8F88-162BEDA66003}">
      <dgm:prSet/>
      <dgm:spPr/>
      <dgm:t>
        <a:bodyPr/>
        <a:lstStyle/>
        <a:p>
          <a:endParaRPr lang="cs-CZ"/>
        </a:p>
      </dgm:t>
    </dgm:pt>
    <dgm:pt modelId="{C4D425EA-0E87-49C8-84AC-AC71AFF482DE}" type="sibTrans" cxnId="{B2C82355-7050-49C5-8F88-162BEDA66003}">
      <dgm:prSet/>
      <dgm:spPr/>
      <dgm:t>
        <a:bodyPr/>
        <a:lstStyle/>
        <a:p>
          <a:endParaRPr lang="cs-CZ"/>
        </a:p>
      </dgm:t>
    </dgm:pt>
    <dgm:pt modelId="{ABD4D77B-BA54-4DFB-A762-4C734220F9AA}">
      <dgm:prSet phldrT="[Text]" custT="1"/>
      <dgm:spPr/>
      <dgm:t>
        <a:bodyPr/>
        <a:lstStyle/>
        <a:p>
          <a:pPr algn="l"/>
          <a:r>
            <a:rPr lang="cs-CZ" sz="1200" dirty="0" smtClean="0"/>
            <a:t>ČÍSLO PROJEKTU: 2674/21/7.1.4/2011  </a:t>
          </a:r>
          <a:endParaRPr lang="cs-CZ" sz="1200" dirty="0"/>
        </a:p>
      </dgm:t>
    </dgm:pt>
    <dgm:pt modelId="{820AB950-D65D-44AA-960C-BF27BDEDE2CC}" type="sibTrans" cxnId="{4D19ECE5-F235-4617-A551-7E73DEE1DBCB}">
      <dgm:prSet/>
      <dgm:spPr/>
      <dgm:t>
        <a:bodyPr/>
        <a:lstStyle/>
        <a:p>
          <a:endParaRPr lang="cs-CZ"/>
        </a:p>
      </dgm:t>
    </dgm:pt>
    <dgm:pt modelId="{B23C100F-6F07-4054-865D-A83554B9640D}" type="parTrans" cxnId="{4D19ECE5-F235-4617-A551-7E73DEE1DBCB}">
      <dgm:prSet/>
      <dgm:spPr/>
      <dgm:t>
        <a:bodyPr/>
        <a:lstStyle/>
        <a:p>
          <a:endParaRPr lang="cs-CZ"/>
        </a:p>
      </dgm:t>
    </dgm:pt>
    <dgm:pt modelId="{D9242A4C-F33A-42E2-BFA4-EC80805DCD32}">
      <dgm:prSet phldrT="[Text]" custT="1"/>
      <dgm:spPr/>
      <dgm:t>
        <a:bodyPr/>
        <a:lstStyle/>
        <a:p>
          <a:pPr algn="l"/>
          <a:r>
            <a:rPr lang="cs-CZ" sz="1200" dirty="0" smtClean="0"/>
            <a:t>TÉMA</a:t>
          </a:r>
          <a:r>
            <a:rPr lang="cs-CZ" sz="1000" dirty="0" smtClean="0"/>
            <a:t>:  </a:t>
          </a:r>
          <a:r>
            <a:rPr lang="cs-CZ" sz="1400" dirty="0" smtClean="0"/>
            <a:t>Přírodní obraz Země </a:t>
          </a:r>
          <a:endParaRPr lang="cs-CZ" sz="1400" dirty="0"/>
        </a:p>
      </dgm:t>
    </dgm:pt>
    <dgm:pt modelId="{A72F31FF-F91E-4CC5-B39B-84CB78F86E6F}" type="sibTrans" cxnId="{FD86FBFE-660C-4329-9810-D4C37BBE3277}">
      <dgm:prSet/>
      <dgm:spPr/>
      <dgm:t>
        <a:bodyPr/>
        <a:lstStyle/>
        <a:p>
          <a:endParaRPr lang="cs-CZ"/>
        </a:p>
      </dgm:t>
    </dgm:pt>
    <dgm:pt modelId="{5519F7B6-B010-4CFE-B121-A5CCD896A478}" type="parTrans" cxnId="{FD86FBFE-660C-4329-9810-D4C37BBE3277}">
      <dgm:prSet/>
      <dgm:spPr/>
      <dgm:t>
        <a:bodyPr/>
        <a:lstStyle/>
        <a:p>
          <a:endParaRPr lang="cs-CZ"/>
        </a:p>
      </dgm:t>
    </dgm:pt>
    <dgm:pt modelId="{2D933DCE-BBEA-46A5-98BC-CA41A7DBB761}" type="pres">
      <dgm:prSet presAssocID="{DAAD5A11-3EBC-47AE-AB1C-4F1B938732A7}" presName="Name0" presStyleCnt="0">
        <dgm:presLayoutVars>
          <dgm:chMax val="7"/>
          <dgm:dir/>
          <dgm:animLvl val="lvl"/>
          <dgm:resizeHandles val="exact"/>
        </dgm:presLayoutVars>
      </dgm:prSet>
      <dgm:spPr/>
      <dgm:t>
        <a:bodyPr/>
        <a:lstStyle/>
        <a:p>
          <a:endParaRPr lang="cs-CZ"/>
        </a:p>
      </dgm:t>
    </dgm:pt>
    <dgm:pt modelId="{D3A73299-62A4-4767-8E25-C16133A0B902}" type="pres">
      <dgm:prSet presAssocID="{FFA013E9-5C5D-404D-8688-08171EA7A387}" presName="circle1" presStyleLbl="node1" presStyleIdx="0" presStyleCnt="5"/>
      <dgm:spPr/>
    </dgm:pt>
    <dgm:pt modelId="{EE30B2AF-DDC9-42DB-9092-5595C6257A57}" type="pres">
      <dgm:prSet presAssocID="{FFA013E9-5C5D-404D-8688-08171EA7A387}" presName="space" presStyleCnt="0"/>
      <dgm:spPr/>
    </dgm:pt>
    <dgm:pt modelId="{E1DA18CB-4B0A-4D0C-9459-15C4B327891F}" type="pres">
      <dgm:prSet presAssocID="{FFA013E9-5C5D-404D-8688-08171EA7A387}" presName="rect1" presStyleLbl="alignAcc1" presStyleIdx="0" presStyleCnt="5"/>
      <dgm:spPr/>
      <dgm:t>
        <a:bodyPr/>
        <a:lstStyle/>
        <a:p>
          <a:endParaRPr lang="cs-CZ"/>
        </a:p>
      </dgm:t>
    </dgm:pt>
    <dgm:pt modelId="{29996EEB-8589-4AED-9C98-E2204A026234}" type="pres">
      <dgm:prSet presAssocID="{A4836DAF-3E6B-4198-A089-B3C0D0384F2B}" presName="vertSpace2" presStyleLbl="node1" presStyleIdx="0" presStyleCnt="5"/>
      <dgm:spPr/>
    </dgm:pt>
    <dgm:pt modelId="{056AE7B2-579D-40D1-A57C-4E33BFED76BE}" type="pres">
      <dgm:prSet presAssocID="{A4836DAF-3E6B-4198-A089-B3C0D0384F2B}" presName="circle2" presStyleLbl="node1" presStyleIdx="1" presStyleCnt="5"/>
      <dgm:spPr/>
    </dgm:pt>
    <dgm:pt modelId="{4F0AD45D-7E6A-4C4A-90DF-90E27C4B175D}" type="pres">
      <dgm:prSet presAssocID="{A4836DAF-3E6B-4198-A089-B3C0D0384F2B}" presName="rect2" presStyleLbl="alignAcc1" presStyleIdx="1" presStyleCnt="5"/>
      <dgm:spPr/>
      <dgm:t>
        <a:bodyPr/>
        <a:lstStyle/>
        <a:p>
          <a:endParaRPr lang="cs-CZ"/>
        </a:p>
      </dgm:t>
    </dgm:pt>
    <dgm:pt modelId="{1804A346-BBD3-438B-AE0F-7BEBB1E2AF96}" type="pres">
      <dgm:prSet presAssocID="{1D895EAB-76A7-41C6-9C6C-7D303AD4C23C}" presName="vertSpace3" presStyleLbl="node1" presStyleIdx="1" presStyleCnt="5"/>
      <dgm:spPr/>
    </dgm:pt>
    <dgm:pt modelId="{60CB9877-708D-4C64-AA73-CFD3F3076BC2}" type="pres">
      <dgm:prSet presAssocID="{1D895EAB-76A7-41C6-9C6C-7D303AD4C23C}" presName="circle3" presStyleLbl="node1" presStyleIdx="2" presStyleCnt="5"/>
      <dgm:spPr/>
    </dgm:pt>
    <dgm:pt modelId="{347D85BD-7382-4413-9298-D06CC996458A}" type="pres">
      <dgm:prSet presAssocID="{1D895EAB-76A7-41C6-9C6C-7D303AD4C23C}" presName="rect3" presStyleLbl="alignAcc1" presStyleIdx="2" presStyleCnt="5"/>
      <dgm:spPr/>
      <dgm:t>
        <a:bodyPr/>
        <a:lstStyle/>
        <a:p>
          <a:endParaRPr lang="cs-CZ"/>
        </a:p>
      </dgm:t>
    </dgm:pt>
    <dgm:pt modelId="{C4DD5B9C-4D9E-449D-A063-107A759DF3D1}" type="pres">
      <dgm:prSet presAssocID="{D9242A4C-F33A-42E2-BFA4-EC80805DCD32}" presName="vertSpace4" presStyleLbl="node1" presStyleIdx="2" presStyleCnt="5"/>
      <dgm:spPr/>
    </dgm:pt>
    <dgm:pt modelId="{CD515E15-5457-47F2-8109-A2A59D66C930}" type="pres">
      <dgm:prSet presAssocID="{D9242A4C-F33A-42E2-BFA4-EC80805DCD32}" presName="circle4" presStyleLbl="node1" presStyleIdx="3" presStyleCnt="5"/>
      <dgm:spPr/>
    </dgm:pt>
    <dgm:pt modelId="{7DDB6D97-C311-42E1-B77C-B194BAE75773}" type="pres">
      <dgm:prSet presAssocID="{D9242A4C-F33A-42E2-BFA4-EC80805DCD32}" presName="rect4" presStyleLbl="alignAcc1" presStyleIdx="3" presStyleCnt="5" custLinFactNeighborX="-33" custLinFactNeighborY="-4247"/>
      <dgm:spPr/>
      <dgm:t>
        <a:bodyPr/>
        <a:lstStyle/>
        <a:p>
          <a:endParaRPr lang="cs-CZ"/>
        </a:p>
      </dgm:t>
    </dgm:pt>
    <dgm:pt modelId="{DE2B4424-17B1-4404-A13F-04051C43B79D}" type="pres">
      <dgm:prSet presAssocID="{ABD4D77B-BA54-4DFB-A762-4C734220F9AA}" presName="vertSpace5" presStyleLbl="node1" presStyleIdx="3" presStyleCnt="5"/>
      <dgm:spPr/>
    </dgm:pt>
    <dgm:pt modelId="{555607BD-8A1D-4EBB-825A-8C74A1FB0FFC}" type="pres">
      <dgm:prSet presAssocID="{ABD4D77B-BA54-4DFB-A762-4C734220F9AA}" presName="circle5" presStyleLbl="node1" presStyleIdx="4" presStyleCnt="5"/>
      <dgm:spPr/>
    </dgm:pt>
    <dgm:pt modelId="{AAB7E4A6-9D01-402C-9D7A-6D30767F0B58}" type="pres">
      <dgm:prSet presAssocID="{ABD4D77B-BA54-4DFB-A762-4C734220F9AA}" presName="rect5" presStyleLbl="alignAcc1" presStyleIdx="4" presStyleCnt="5" custLinFactNeighborX="-244" custLinFactNeighborY="-970"/>
      <dgm:spPr/>
      <dgm:t>
        <a:bodyPr/>
        <a:lstStyle/>
        <a:p>
          <a:endParaRPr lang="cs-CZ"/>
        </a:p>
      </dgm:t>
    </dgm:pt>
    <dgm:pt modelId="{359A210A-E8C9-4FD6-9BC7-434F4455A6B5}" type="pres">
      <dgm:prSet presAssocID="{FFA013E9-5C5D-404D-8688-08171EA7A387}" presName="rect1ParTxNoCh" presStyleLbl="alignAcc1" presStyleIdx="4" presStyleCnt="5">
        <dgm:presLayoutVars>
          <dgm:chMax val="1"/>
          <dgm:bulletEnabled val="1"/>
        </dgm:presLayoutVars>
      </dgm:prSet>
      <dgm:spPr/>
      <dgm:t>
        <a:bodyPr/>
        <a:lstStyle/>
        <a:p>
          <a:endParaRPr lang="cs-CZ"/>
        </a:p>
      </dgm:t>
    </dgm:pt>
    <dgm:pt modelId="{36B74B1E-3C18-4C06-BA03-CB2EB266F8FF}" type="pres">
      <dgm:prSet presAssocID="{A4836DAF-3E6B-4198-A089-B3C0D0384F2B}" presName="rect2ParTxNoCh" presStyleLbl="alignAcc1" presStyleIdx="4" presStyleCnt="5">
        <dgm:presLayoutVars>
          <dgm:chMax val="1"/>
          <dgm:bulletEnabled val="1"/>
        </dgm:presLayoutVars>
      </dgm:prSet>
      <dgm:spPr/>
      <dgm:t>
        <a:bodyPr/>
        <a:lstStyle/>
        <a:p>
          <a:endParaRPr lang="cs-CZ"/>
        </a:p>
      </dgm:t>
    </dgm:pt>
    <dgm:pt modelId="{94413E88-B296-45A5-9057-6B5765B63A8F}" type="pres">
      <dgm:prSet presAssocID="{1D895EAB-76A7-41C6-9C6C-7D303AD4C23C}" presName="rect3ParTxNoCh" presStyleLbl="alignAcc1" presStyleIdx="4" presStyleCnt="5">
        <dgm:presLayoutVars>
          <dgm:chMax val="1"/>
          <dgm:bulletEnabled val="1"/>
        </dgm:presLayoutVars>
      </dgm:prSet>
      <dgm:spPr/>
      <dgm:t>
        <a:bodyPr/>
        <a:lstStyle/>
        <a:p>
          <a:endParaRPr lang="cs-CZ"/>
        </a:p>
      </dgm:t>
    </dgm:pt>
    <dgm:pt modelId="{5A434D34-FA65-40B0-A4CE-3A1E2B14A215}" type="pres">
      <dgm:prSet presAssocID="{D9242A4C-F33A-42E2-BFA4-EC80805DCD32}" presName="rect4ParTxNoCh" presStyleLbl="alignAcc1" presStyleIdx="4" presStyleCnt="5">
        <dgm:presLayoutVars>
          <dgm:chMax val="1"/>
          <dgm:bulletEnabled val="1"/>
        </dgm:presLayoutVars>
      </dgm:prSet>
      <dgm:spPr/>
      <dgm:t>
        <a:bodyPr/>
        <a:lstStyle/>
        <a:p>
          <a:endParaRPr lang="cs-CZ"/>
        </a:p>
      </dgm:t>
    </dgm:pt>
    <dgm:pt modelId="{A6703DA5-6D74-4C8B-9C82-31DC93531BC2}" type="pres">
      <dgm:prSet presAssocID="{ABD4D77B-BA54-4DFB-A762-4C734220F9AA}" presName="rect5ParTxNoCh" presStyleLbl="alignAcc1" presStyleIdx="4" presStyleCnt="5">
        <dgm:presLayoutVars>
          <dgm:chMax val="1"/>
          <dgm:bulletEnabled val="1"/>
        </dgm:presLayoutVars>
      </dgm:prSet>
      <dgm:spPr/>
      <dgm:t>
        <a:bodyPr/>
        <a:lstStyle/>
        <a:p>
          <a:endParaRPr lang="cs-CZ"/>
        </a:p>
      </dgm:t>
    </dgm:pt>
  </dgm:ptLst>
  <dgm:cxnLst>
    <dgm:cxn modelId="{F790C0C1-F16B-4D50-A8B9-461AB2873A46}" type="presOf" srcId="{D9242A4C-F33A-42E2-BFA4-EC80805DCD32}" destId="{5A434D34-FA65-40B0-A4CE-3A1E2B14A215}" srcOrd="1" destOrd="0" presId="urn:microsoft.com/office/officeart/2005/8/layout/target3"/>
    <dgm:cxn modelId="{07F8B321-4601-47F8-9FC7-9285D49D4F39}" srcId="{DAAD5A11-3EBC-47AE-AB1C-4F1B938732A7}" destId="{A4836DAF-3E6B-4198-A089-B3C0D0384F2B}" srcOrd="1" destOrd="0" parTransId="{25349BB8-8767-4DFD-A7A6-CAA0F89787D4}" sibTransId="{BBC1BC97-A9EC-4C3D-ADAF-532BBD85B7D8}"/>
    <dgm:cxn modelId="{D70FA3EB-EA03-4165-9A61-1502B6F2FA5F}" type="presOf" srcId="{ABD4D77B-BA54-4DFB-A762-4C734220F9AA}" destId="{AAB7E4A6-9D01-402C-9D7A-6D30767F0B58}" srcOrd="0" destOrd="0" presId="urn:microsoft.com/office/officeart/2005/8/layout/target3"/>
    <dgm:cxn modelId="{4D19ECE5-F235-4617-A551-7E73DEE1DBCB}" srcId="{DAAD5A11-3EBC-47AE-AB1C-4F1B938732A7}" destId="{ABD4D77B-BA54-4DFB-A762-4C734220F9AA}" srcOrd="4" destOrd="0" parTransId="{B23C100F-6F07-4054-865D-A83554B9640D}" sibTransId="{820AB950-D65D-44AA-960C-BF27BDEDE2CC}"/>
    <dgm:cxn modelId="{313DA6C4-8FEA-4E75-9174-25B658C90AE6}" type="presOf" srcId="{D9242A4C-F33A-42E2-BFA4-EC80805DCD32}" destId="{7DDB6D97-C311-42E1-B77C-B194BAE75773}" srcOrd="0" destOrd="0" presId="urn:microsoft.com/office/officeart/2005/8/layout/target3"/>
    <dgm:cxn modelId="{BC93A7ED-91CF-46F8-BC6A-856246BE3A31}" type="presOf" srcId="{1D895EAB-76A7-41C6-9C6C-7D303AD4C23C}" destId="{94413E88-B296-45A5-9057-6B5765B63A8F}" srcOrd="1" destOrd="0" presId="urn:microsoft.com/office/officeart/2005/8/layout/target3"/>
    <dgm:cxn modelId="{627E08E6-09CD-4024-B316-DD732B3EBB8E}" type="presOf" srcId="{1D895EAB-76A7-41C6-9C6C-7D303AD4C23C}" destId="{347D85BD-7382-4413-9298-D06CC996458A}" srcOrd="0" destOrd="0" presId="urn:microsoft.com/office/officeart/2005/8/layout/target3"/>
    <dgm:cxn modelId="{B27E5902-67DF-4AC7-983E-434E29788210}" type="presOf" srcId="{A4836DAF-3E6B-4198-A089-B3C0D0384F2B}" destId="{36B74B1E-3C18-4C06-BA03-CB2EB266F8FF}" srcOrd="1" destOrd="0" presId="urn:microsoft.com/office/officeart/2005/8/layout/target3"/>
    <dgm:cxn modelId="{DE31902C-7EFB-4FCE-BCD4-83A62CF593DB}" type="presOf" srcId="{FFA013E9-5C5D-404D-8688-08171EA7A387}" destId="{E1DA18CB-4B0A-4D0C-9459-15C4B327891F}" srcOrd="0" destOrd="0" presId="urn:microsoft.com/office/officeart/2005/8/layout/target3"/>
    <dgm:cxn modelId="{518099A6-7684-423A-A846-BA4BAD340A92}" srcId="{DAAD5A11-3EBC-47AE-AB1C-4F1B938732A7}" destId="{FFA013E9-5C5D-404D-8688-08171EA7A387}" srcOrd="0" destOrd="0" parTransId="{1B7DEDFA-99C9-4AB3-BF71-AAD457E2A0F0}" sibTransId="{21AEB457-3378-4229-AB40-4E994A8F4ECE}"/>
    <dgm:cxn modelId="{D35109A2-ECE7-4FDB-9A69-9A0685291974}" type="presOf" srcId="{DAAD5A11-3EBC-47AE-AB1C-4F1B938732A7}" destId="{2D933DCE-BBEA-46A5-98BC-CA41A7DBB761}" srcOrd="0" destOrd="0" presId="urn:microsoft.com/office/officeart/2005/8/layout/target3"/>
    <dgm:cxn modelId="{2D68F219-D1F6-4F2A-809F-B83FEE8D6B47}" type="presOf" srcId="{A4836DAF-3E6B-4198-A089-B3C0D0384F2B}" destId="{4F0AD45D-7E6A-4C4A-90DF-90E27C4B175D}" srcOrd="0" destOrd="0" presId="urn:microsoft.com/office/officeart/2005/8/layout/target3"/>
    <dgm:cxn modelId="{FD86FBFE-660C-4329-9810-D4C37BBE3277}" srcId="{DAAD5A11-3EBC-47AE-AB1C-4F1B938732A7}" destId="{D9242A4C-F33A-42E2-BFA4-EC80805DCD32}" srcOrd="3" destOrd="0" parTransId="{5519F7B6-B010-4CFE-B121-A5CCD896A478}" sibTransId="{A72F31FF-F91E-4CC5-B39B-84CB78F86E6F}"/>
    <dgm:cxn modelId="{AF1270F7-DFB6-479E-BF17-11720AE70915}" type="presOf" srcId="{ABD4D77B-BA54-4DFB-A762-4C734220F9AA}" destId="{A6703DA5-6D74-4C8B-9C82-31DC93531BC2}" srcOrd="1" destOrd="0" presId="urn:microsoft.com/office/officeart/2005/8/layout/target3"/>
    <dgm:cxn modelId="{B2C82355-7050-49C5-8F88-162BEDA66003}" srcId="{DAAD5A11-3EBC-47AE-AB1C-4F1B938732A7}" destId="{1D895EAB-76A7-41C6-9C6C-7D303AD4C23C}" srcOrd="2" destOrd="0" parTransId="{87FE4BC2-61B7-471C-8B78-5D86641E63A8}" sibTransId="{C4D425EA-0E87-49C8-84AC-AC71AFF482DE}"/>
    <dgm:cxn modelId="{C7057D39-F86D-41EA-A7A4-2D6DC6349090}" type="presOf" srcId="{FFA013E9-5C5D-404D-8688-08171EA7A387}" destId="{359A210A-E8C9-4FD6-9BC7-434F4455A6B5}" srcOrd="1" destOrd="0" presId="urn:microsoft.com/office/officeart/2005/8/layout/target3"/>
    <dgm:cxn modelId="{342FC59D-E1CB-45D8-A63D-75152A51990D}" type="presParOf" srcId="{2D933DCE-BBEA-46A5-98BC-CA41A7DBB761}" destId="{D3A73299-62A4-4767-8E25-C16133A0B902}" srcOrd="0" destOrd="0" presId="urn:microsoft.com/office/officeart/2005/8/layout/target3"/>
    <dgm:cxn modelId="{5D21C2AE-45BD-4948-B334-0E79FCBFBFEE}" type="presParOf" srcId="{2D933DCE-BBEA-46A5-98BC-CA41A7DBB761}" destId="{EE30B2AF-DDC9-42DB-9092-5595C6257A57}" srcOrd="1" destOrd="0" presId="urn:microsoft.com/office/officeart/2005/8/layout/target3"/>
    <dgm:cxn modelId="{F7C6B11B-8A2E-4026-8498-83DEEC985927}" type="presParOf" srcId="{2D933DCE-BBEA-46A5-98BC-CA41A7DBB761}" destId="{E1DA18CB-4B0A-4D0C-9459-15C4B327891F}" srcOrd="2" destOrd="0" presId="urn:microsoft.com/office/officeart/2005/8/layout/target3"/>
    <dgm:cxn modelId="{27511AF9-50F7-459E-95C0-0CF662F4D4D7}" type="presParOf" srcId="{2D933DCE-BBEA-46A5-98BC-CA41A7DBB761}" destId="{29996EEB-8589-4AED-9C98-E2204A026234}" srcOrd="3" destOrd="0" presId="urn:microsoft.com/office/officeart/2005/8/layout/target3"/>
    <dgm:cxn modelId="{4DB3362F-FAC1-463A-AAEE-3EA1957DE4BB}" type="presParOf" srcId="{2D933DCE-BBEA-46A5-98BC-CA41A7DBB761}" destId="{056AE7B2-579D-40D1-A57C-4E33BFED76BE}" srcOrd="4" destOrd="0" presId="urn:microsoft.com/office/officeart/2005/8/layout/target3"/>
    <dgm:cxn modelId="{D4D28230-A187-4509-8405-4FE6C02E38A3}" type="presParOf" srcId="{2D933DCE-BBEA-46A5-98BC-CA41A7DBB761}" destId="{4F0AD45D-7E6A-4C4A-90DF-90E27C4B175D}" srcOrd="5" destOrd="0" presId="urn:microsoft.com/office/officeart/2005/8/layout/target3"/>
    <dgm:cxn modelId="{973C8A9A-7520-4F53-9E62-13A96B8CC6F2}" type="presParOf" srcId="{2D933DCE-BBEA-46A5-98BC-CA41A7DBB761}" destId="{1804A346-BBD3-438B-AE0F-7BEBB1E2AF96}" srcOrd="6" destOrd="0" presId="urn:microsoft.com/office/officeart/2005/8/layout/target3"/>
    <dgm:cxn modelId="{4FB26719-8225-4AB1-87EF-D628A0AC202F}" type="presParOf" srcId="{2D933DCE-BBEA-46A5-98BC-CA41A7DBB761}" destId="{60CB9877-708D-4C64-AA73-CFD3F3076BC2}" srcOrd="7" destOrd="0" presId="urn:microsoft.com/office/officeart/2005/8/layout/target3"/>
    <dgm:cxn modelId="{33984E55-3CC7-45E5-B326-624C8A7B818F}" type="presParOf" srcId="{2D933DCE-BBEA-46A5-98BC-CA41A7DBB761}" destId="{347D85BD-7382-4413-9298-D06CC996458A}" srcOrd="8" destOrd="0" presId="urn:microsoft.com/office/officeart/2005/8/layout/target3"/>
    <dgm:cxn modelId="{749AA13D-02A5-4F1E-8BB3-299130635F62}" type="presParOf" srcId="{2D933DCE-BBEA-46A5-98BC-CA41A7DBB761}" destId="{C4DD5B9C-4D9E-449D-A063-107A759DF3D1}" srcOrd="9" destOrd="0" presId="urn:microsoft.com/office/officeart/2005/8/layout/target3"/>
    <dgm:cxn modelId="{BF447A12-89F1-40FC-83F6-9164A41D3586}" type="presParOf" srcId="{2D933DCE-BBEA-46A5-98BC-CA41A7DBB761}" destId="{CD515E15-5457-47F2-8109-A2A59D66C930}" srcOrd="10" destOrd="0" presId="urn:microsoft.com/office/officeart/2005/8/layout/target3"/>
    <dgm:cxn modelId="{9E7023B1-19A8-4936-8BC5-25B1A89F8EB4}" type="presParOf" srcId="{2D933DCE-BBEA-46A5-98BC-CA41A7DBB761}" destId="{7DDB6D97-C311-42E1-B77C-B194BAE75773}" srcOrd="11" destOrd="0" presId="urn:microsoft.com/office/officeart/2005/8/layout/target3"/>
    <dgm:cxn modelId="{F11423E4-3411-4949-8436-FAE91218901D}" type="presParOf" srcId="{2D933DCE-BBEA-46A5-98BC-CA41A7DBB761}" destId="{DE2B4424-17B1-4404-A13F-04051C43B79D}" srcOrd="12" destOrd="0" presId="urn:microsoft.com/office/officeart/2005/8/layout/target3"/>
    <dgm:cxn modelId="{8512A1D5-0412-4CC4-B8AA-B91883BB175B}" type="presParOf" srcId="{2D933DCE-BBEA-46A5-98BC-CA41A7DBB761}" destId="{555607BD-8A1D-4EBB-825A-8C74A1FB0FFC}" srcOrd="13" destOrd="0" presId="urn:microsoft.com/office/officeart/2005/8/layout/target3"/>
    <dgm:cxn modelId="{0D45A45A-6639-4A77-9130-A75D203DE4DB}" type="presParOf" srcId="{2D933DCE-BBEA-46A5-98BC-CA41A7DBB761}" destId="{AAB7E4A6-9D01-402C-9D7A-6D30767F0B58}" srcOrd="14" destOrd="0" presId="urn:microsoft.com/office/officeart/2005/8/layout/target3"/>
    <dgm:cxn modelId="{F4A33539-4374-4CD1-AD3A-F438C1886C7F}" type="presParOf" srcId="{2D933DCE-BBEA-46A5-98BC-CA41A7DBB761}" destId="{359A210A-E8C9-4FD6-9BC7-434F4455A6B5}" srcOrd="15" destOrd="0" presId="urn:microsoft.com/office/officeart/2005/8/layout/target3"/>
    <dgm:cxn modelId="{155B1E3B-2FDF-4E72-9B3C-D7082CB4C742}" type="presParOf" srcId="{2D933DCE-BBEA-46A5-98BC-CA41A7DBB761}" destId="{36B74B1E-3C18-4C06-BA03-CB2EB266F8FF}" srcOrd="16" destOrd="0" presId="urn:microsoft.com/office/officeart/2005/8/layout/target3"/>
    <dgm:cxn modelId="{B00115D4-EC8C-4542-B44F-88966A3FCA3F}" type="presParOf" srcId="{2D933DCE-BBEA-46A5-98BC-CA41A7DBB761}" destId="{94413E88-B296-45A5-9057-6B5765B63A8F}" srcOrd="17" destOrd="0" presId="urn:microsoft.com/office/officeart/2005/8/layout/target3"/>
    <dgm:cxn modelId="{FB3DD696-9FE9-4D31-BEFA-C2589B80B3E1}" type="presParOf" srcId="{2D933DCE-BBEA-46A5-98BC-CA41A7DBB761}" destId="{5A434D34-FA65-40B0-A4CE-3A1E2B14A215}" srcOrd="18" destOrd="0" presId="urn:microsoft.com/office/officeart/2005/8/layout/target3"/>
    <dgm:cxn modelId="{E1E2FAEE-AECB-4596-853F-EA34843AE0CC}" type="presParOf" srcId="{2D933DCE-BBEA-46A5-98BC-CA41A7DBB761}" destId="{A6703DA5-6D74-4C8B-9C82-31DC93531BC2}"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73299-62A4-4767-8E25-C16133A0B902}">
      <dsp:nvSpPr>
        <dsp:cNvPr id="0" name=""/>
        <dsp:cNvSpPr/>
      </dsp:nvSpPr>
      <dsp:spPr>
        <a:xfrm>
          <a:off x="0" y="0"/>
          <a:ext cx="2786082" cy="278608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DA18CB-4B0A-4D0C-9459-15C4B327891F}">
      <dsp:nvSpPr>
        <dsp:cNvPr id="0" name=""/>
        <dsp:cNvSpPr/>
      </dsp:nvSpPr>
      <dsp:spPr>
        <a:xfrm>
          <a:off x="1393041" y="0"/>
          <a:ext cx="6750891" cy="278608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ŠKOLY: Základní škola a Mateřská škola Nedvědice, okres Brno – venkov, příspěvková organizace </a:t>
          </a:r>
          <a:endParaRPr lang="cs-CZ" sz="1200" kern="1200" dirty="0"/>
        </a:p>
      </dsp:txBody>
      <dsp:txXfrm>
        <a:off x="1393041" y="0"/>
        <a:ext cx="6750891" cy="445773"/>
      </dsp:txXfrm>
    </dsp:sp>
    <dsp:sp modelId="{056AE7B2-579D-40D1-A57C-4E33BFED76BE}">
      <dsp:nvSpPr>
        <dsp:cNvPr id="0" name=""/>
        <dsp:cNvSpPr/>
      </dsp:nvSpPr>
      <dsp:spPr>
        <a:xfrm>
          <a:off x="292538" y="445773"/>
          <a:ext cx="2201004" cy="220100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0AD45D-7E6A-4C4A-90DF-90E27C4B175D}">
      <dsp:nvSpPr>
        <dsp:cNvPr id="0" name=""/>
        <dsp:cNvSpPr/>
      </dsp:nvSpPr>
      <dsp:spPr>
        <a:xfrm>
          <a:off x="1393041" y="445773"/>
          <a:ext cx="6750891" cy="220100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AUTOR: Mgr. Ladislava Kobzová </a:t>
          </a:r>
          <a:endParaRPr lang="cs-CZ" sz="1200" kern="1200" dirty="0"/>
        </a:p>
      </dsp:txBody>
      <dsp:txXfrm>
        <a:off x="1393041" y="445773"/>
        <a:ext cx="6750891" cy="445773"/>
      </dsp:txXfrm>
    </dsp:sp>
    <dsp:sp modelId="{60CB9877-708D-4C64-AA73-CFD3F3076BC2}">
      <dsp:nvSpPr>
        <dsp:cNvPr id="0" name=""/>
        <dsp:cNvSpPr/>
      </dsp:nvSpPr>
      <dsp:spPr>
        <a:xfrm>
          <a:off x="585077" y="891546"/>
          <a:ext cx="1615927" cy="1615927"/>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7D85BD-7382-4413-9298-D06CC996458A}">
      <dsp:nvSpPr>
        <dsp:cNvPr id="0" name=""/>
        <dsp:cNvSpPr/>
      </dsp:nvSpPr>
      <dsp:spPr>
        <a:xfrm>
          <a:off x="1393041" y="891546"/>
          <a:ext cx="6750891" cy="1615927"/>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NÁZEV:  </a:t>
          </a:r>
          <a:r>
            <a:rPr lang="cs-CZ" sz="1200" kern="1200" baseline="0" dirty="0" smtClean="0"/>
            <a:t>VY_32_INOVACE_14_15_20 Poušť</a:t>
          </a:r>
          <a:endParaRPr lang="cs-CZ" sz="1200" kern="1200" dirty="0"/>
        </a:p>
      </dsp:txBody>
      <dsp:txXfrm>
        <a:off x="1393041" y="891546"/>
        <a:ext cx="6750891" cy="445773"/>
      </dsp:txXfrm>
    </dsp:sp>
    <dsp:sp modelId="{CD515E15-5457-47F2-8109-A2A59D66C930}">
      <dsp:nvSpPr>
        <dsp:cNvPr id="0" name=""/>
        <dsp:cNvSpPr/>
      </dsp:nvSpPr>
      <dsp:spPr>
        <a:xfrm>
          <a:off x="877615" y="1337319"/>
          <a:ext cx="1030850" cy="103085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6D97-C311-42E1-B77C-B194BAE75773}">
      <dsp:nvSpPr>
        <dsp:cNvPr id="0" name=""/>
        <dsp:cNvSpPr/>
      </dsp:nvSpPr>
      <dsp:spPr>
        <a:xfrm>
          <a:off x="1390813" y="1293539"/>
          <a:ext cx="6750891" cy="103085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TÉMA</a:t>
          </a:r>
          <a:r>
            <a:rPr lang="cs-CZ" sz="1000" kern="1200" dirty="0" smtClean="0"/>
            <a:t>:  </a:t>
          </a:r>
          <a:r>
            <a:rPr lang="cs-CZ" sz="1400" kern="1200" dirty="0" smtClean="0"/>
            <a:t>Přírodní obraz Země </a:t>
          </a:r>
          <a:endParaRPr lang="cs-CZ" sz="1400" kern="1200" dirty="0"/>
        </a:p>
      </dsp:txBody>
      <dsp:txXfrm>
        <a:off x="1390813" y="1293539"/>
        <a:ext cx="6750891" cy="445773"/>
      </dsp:txXfrm>
    </dsp:sp>
    <dsp:sp modelId="{555607BD-8A1D-4EBB-825A-8C74A1FB0FFC}">
      <dsp:nvSpPr>
        <dsp:cNvPr id="0" name=""/>
        <dsp:cNvSpPr/>
      </dsp:nvSpPr>
      <dsp:spPr>
        <a:xfrm>
          <a:off x="1170154" y="1783092"/>
          <a:ext cx="445773" cy="44577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B7E4A6-9D01-402C-9D7A-6D30767F0B58}">
      <dsp:nvSpPr>
        <dsp:cNvPr id="0" name=""/>
        <dsp:cNvSpPr/>
      </dsp:nvSpPr>
      <dsp:spPr>
        <a:xfrm>
          <a:off x="1376568" y="1778768"/>
          <a:ext cx="6750891" cy="44577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l" defTabSz="533400">
            <a:lnSpc>
              <a:spcPct val="90000"/>
            </a:lnSpc>
            <a:spcBef>
              <a:spcPct val="0"/>
            </a:spcBef>
            <a:spcAft>
              <a:spcPct val="35000"/>
            </a:spcAft>
          </a:pPr>
          <a:r>
            <a:rPr lang="cs-CZ" sz="1200" kern="1200" dirty="0" smtClean="0"/>
            <a:t>ČÍSLO PROJEKTU: 2674/21/7.1.4/2011  </a:t>
          </a:r>
          <a:endParaRPr lang="cs-CZ" sz="1200" kern="1200" dirty="0"/>
        </a:p>
      </dsp:txBody>
      <dsp:txXfrm>
        <a:off x="1376568" y="1778768"/>
        <a:ext cx="6750891" cy="445773"/>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982D35-F5EB-463F-93C0-A8822B653F46}" type="datetimeFigureOut">
              <a:rPr lang="cs-CZ" smtClean="0"/>
              <a:t>12.6.2013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905F976-3E60-4DC5-BC20-94D9E1B2CF22}" type="slidenum">
              <a:rPr lang="cs-CZ" smtClean="0"/>
              <a:t>‹#›</a:t>
            </a:fld>
            <a:endParaRPr lang="cs-CZ"/>
          </a:p>
        </p:txBody>
      </p:sp>
    </p:spTree>
    <p:extLst>
      <p:ext uri="{BB962C8B-B14F-4D97-AF65-F5344CB8AC3E}">
        <p14:creationId xmlns:p14="http://schemas.microsoft.com/office/powerpoint/2010/main" val="681116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Styl výše uvedené tabulky pro doplnění informací k materiálu si můžete zvolit sami. Důležité je dodržet náležitosti v ní uvedené.</a:t>
            </a:r>
          </a:p>
          <a:p>
            <a:endParaRPr lang="cs-CZ" dirty="0"/>
          </a:p>
        </p:txBody>
      </p:sp>
      <p:sp>
        <p:nvSpPr>
          <p:cNvPr id="4" name="Zástupný symbol pro číslo snímku 3"/>
          <p:cNvSpPr>
            <a:spLocks noGrp="1"/>
          </p:cNvSpPr>
          <p:nvPr>
            <p:ph type="sldNum" sz="quarter" idx="10"/>
          </p:nvPr>
        </p:nvSpPr>
        <p:spPr/>
        <p:txBody>
          <a:bodyPr/>
          <a:lstStyle/>
          <a:p>
            <a:fld id="{F7EF3795-EFB7-4C9C-A14D-33E323938D8D}"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7789946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D905F976-3E60-4DC5-BC20-94D9E1B2CF22}" type="slidenum">
              <a:rPr lang="cs-CZ" smtClean="0"/>
              <a:t>7</a:t>
            </a:fld>
            <a:endParaRPr lang="cs-CZ"/>
          </a:p>
        </p:txBody>
      </p:sp>
    </p:spTree>
    <p:extLst>
      <p:ext uri="{BB962C8B-B14F-4D97-AF65-F5344CB8AC3E}">
        <p14:creationId xmlns:p14="http://schemas.microsoft.com/office/powerpoint/2010/main" val="2222014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3D2914FA-B590-4CD2-A622-7C269D87BC39}" type="datetimeFigureOut">
              <a:rPr lang="cs-CZ" smtClean="0"/>
              <a:t>12.6.2013</a:t>
            </a:fld>
            <a:endParaRPr lang="cs-CZ"/>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4219B894-E566-4A30-9EC9-E7395E1DDF1F}" type="slidenum">
              <a:rPr lang="cs-CZ" smtClean="0"/>
              <a:t>‹#›</a:t>
            </a:fld>
            <a:endParaRPr lang="cs-CZ"/>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3D2914FA-B590-4CD2-A622-7C269D87BC39}" type="datetimeFigureOut">
              <a:rPr lang="cs-CZ" smtClean="0"/>
              <a:t>12.6.2013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3D2914FA-B590-4CD2-A622-7C269D87BC39}" type="datetimeFigureOut">
              <a:rPr lang="cs-CZ" smtClean="0"/>
              <a:t>12.6.2013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3D2914FA-B590-4CD2-A622-7C269D87BC39}" type="datetimeFigureOut">
              <a:rPr lang="cs-CZ" smtClean="0"/>
              <a:t>12.6.2013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4219B894-E566-4A30-9EC9-E7395E1DDF1F}" type="slidenum">
              <a:rPr lang="cs-CZ" smtClean="0"/>
              <a:t>‹#›</a:t>
            </a:fld>
            <a:endParaRPr lang="cs-CZ"/>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3D2914FA-B590-4CD2-A622-7C269D87BC39}" type="datetimeFigureOut">
              <a:rPr lang="cs-CZ" smtClean="0"/>
              <a:t>12.6.2013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3D2914FA-B590-4CD2-A622-7C269D87BC39}" type="datetimeFigureOut">
              <a:rPr lang="cs-CZ" smtClean="0"/>
              <a:t>12.6.2013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914FA-B590-4CD2-A622-7C269D87BC39}" type="datetimeFigureOut">
              <a:rPr lang="cs-CZ" smtClean="0"/>
              <a:t>12.6.2013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D2914FA-B590-4CD2-A622-7C269D87BC39}" type="datetimeFigureOut">
              <a:rPr lang="cs-CZ" smtClean="0"/>
              <a:t>12.6.2013</a:t>
            </a:fld>
            <a:endParaRPr lang="cs-CZ"/>
          </a:p>
        </p:txBody>
      </p:sp>
      <p:sp>
        <p:nvSpPr>
          <p:cNvPr id="7" name="Slide Number Placeholder 6"/>
          <p:cNvSpPr>
            <a:spLocks noGrp="1"/>
          </p:cNvSpPr>
          <p:nvPr>
            <p:ph type="sldNum" sz="quarter" idx="12"/>
          </p:nvPr>
        </p:nvSpPr>
        <p:spPr/>
        <p:txBody>
          <a:bodyPr/>
          <a:lstStyle/>
          <a:p>
            <a:fld id="{4219B894-E566-4A30-9EC9-E7395E1DDF1F}" type="slidenum">
              <a:rPr lang="cs-CZ" smtClean="0"/>
              <a:t>‹#›</a:t>
            </a:fld>
            <a:endParaRPr lang="cs-CZ"/>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3D2914FA-B590-4CD2-A622-7C269D87BC39}" type="datetimeFigureOut">
              <a:rPr lang="cs-CZ" smtClean="0"/>
              <a:t>12.6.2013</a:t>
            </a:fld>
            <a:endParaRPr lang="cs-CZ"/>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p>
        </p:txBody>
      </p:sp>
      <p:sp>
        <p:nvSpPr>
          <p:cNvPr id="7" name="Slide Number Placeholder 6"/>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D2914FA-B590-4CD2-A622-7C269D87BC39}" type="datetimeFigureOut">
              <a:rPr lang="cs-CZ" smtClean="0"/>
              <a:t>12.6.2013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D2914FA-B590-4CD2-A622-7C269D87BC39}" type="datetimeFigureOut">
              <a:rPr lang="cs-CZ" smtClean="0"/>
              <a:t>12.6.2013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4219B894-E566-4A30-9EC9-E7395E1DDF1F}"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4C319E68-A914-4476-9BA5-983E33840B0D}" type="datetimeFigureOut">
              <a:rPr lang="cs-CZ" smtClean="0">
                <a:solidFill>
                  <a:srgbClr val="DBF5F9">
                    <a:shade val="90000"/>
                  </a:srgbClr>
                </a:solidFill>
              </a:rPr>
              <a:pPr/>
              <a:t>12.6.2013</a:t>
            </a:fld>
            <a:endParaRPr lang="cs-CZ">
              <a:solidFill>
                <a:srgbClr val="DBF5F9">
                  <a:shade val="90000"/>
                </a:srgbClr>
              </a:solidFill>
            </a:endParaRPr>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cs-CZ">
              <a:solidFill>
                <a:srgbClr val="DBF5F9">
                  <a:shade val="90000"/>
                </a:srgbClr>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3B7CE2F1-B41C-4056-82FE-FDBCBF092B45}" type="slidenum">
              <a:rPr lang="cs-CZ" smtClean="0">
                <a:solidFill>
                  <a:srgbClr val="DBF5F9">
                    <a:shade val="90000"/>
                  </a:srgbClr>
                </a:solidFill>
              </a:rPr>
              <a:pPr/>
              <a:t>‹#›</a:t>
            </a:fld>
            <a:endParaRPr lang="cs-CZ">
              <a:solidFill>
                <a:srgbClr val="DBF5F9">
                  <a:shade val="90000"/>
                </a:srgbClr>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1386911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5" name="Footer Placeholder 4"/>
          <p:cNvSpPr>
            <a:spLocks noGrp="1"/>
          </p:cNvSpPr>
          <p:nvPr>
            <p:ph type="ftr" sz="quarter" idx="11"/>
          </p:nvPr>
        </p:nvSpPr>
        <p:spPr/>
        <p:txBody>
          <a:bodyPr/>
          <a:lstStyle/>
          <a:p>
            <a:endParaRPr lang="cs-CZ">
              <a:solidFill>
                <a:srgbClr val="04617B">
                  <a:shade val="90000"/>
                </a:srgbClr>
              </a:solidFill>
            </a:endParaRPr>
          </a:p>
        </p:txBody>
      </p:sp>
      <p:sp>
        <p:nvSpPr>
          <p:cNvPr id="6" name="Slide Number Placeholder 5"/>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34557980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C319E68-A914-4476-9BA5-983E33840B0D}" type="datetimeFigureOut">
              <a:rPr lang="cs-CZ" smtClean="0">
                <a:solidFill>
                  <a:srgbClr val="DBF5F9">
                    <a:shade val="90000"/>
                  </a:srgbClr>
                </a:solidFill>
              </a:rPr>
              <a:pPr/>
              <a:t>12.6.2013</a:t>
            </a:fld>
            <a:endParaRPr lang="cs-CZ">
              <a:solidFill>
                <a:srgbClr val="DBF5F9">
                  <a:shade val="90000"/>
                </a:srgbClr>
              </a:solidFill>
            </a:endParaRPr>
          </a:p>
        </p:txBody>
      </p:sp>
      <p:sp>
        <p:nvSpPr>
          <p:cNvPr id="5" name="Footer Placeholder 4"/>
          <p:cNvSpPr>
            <a:spLocks noGrp="1"/>
          </p:cNvSpPr>
          <p:nvPr>
            <p:ph type="ftr" sz="quarter" idx="11"/>
          </p:nvPr>
        </p:nvSpPr>
        <p:spPr/>
        <p:txBody>
          <a:bodyPr/>
          <a:lstStyle/>
          <a:p>
            <a:endParaRPr lang="cs-CZ">
              <a:solidFill>
                <a:srgbClr val="DBF5F9">
                  <a:shade val="90000"/>
                </a:srgbClr>
              </a:solidFill>
            </a:endParaRPr>
          </a:p>
        </p:txBody>
      </p:sp>
      <p:sp>
        <p:nvSpPr>
          <p:cNvPr id="6" name="Slide Number Placeholder 5"/>
          <p:cNvSpPr>
            <a:spLocks noGrp="1"/>
          </p:cNvSpPr>
          <p:nvPr>
            <p:ph type="sldNum" sz="quarter" idx="12"/>
          </p:nvPr>
        </p:nvSpPr>
        <p:spPr/>
        <p:txBody>
          <a:bodyPr/>
          <a:lstStyle/>
          <a:p>
            <a:fld id="{3B7CE2F1-B41C-4056-82FE-FDBCBF092B45}" type="slidenum">
              <a:rPr lang="cs-CZ" smtClean="0">
                <a:solidFill>
                  <a:srgbClr val="DBF5F9">
                    <a:shade val="90000"/>
                  </a:srgbClr>
                </a:solidFill>
              </a:rPr>
              <a:pPr/>
              <a:t>‹#›</a:t>
            </a:fld>
            <a:endParaRPr lang="cs-CZ">
              <a:solidFill>
                <a:srgbClr val="DBF5F9">
                  <a:shade val="90000"/>
                </a:srgbClr>
              </a:solidFill>
            </a:endParaRPr>
          </a:p>
        </p:txBody>
      </p:sp>
    </p:spTree>
    <p:extLst>
      <p:ext uri="{BB962C8B-B14F-4D97-AF65-F5344CB8AC3E}">
        <p14:creationId xmlns:p14="http://schemas.microsoft.com/office/powerpoint/2010/main" val="4167867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6" name="Footer Placeholder 5"/>
          <p:cNvSpPr>
            <a:spLocks noGrp="1"/>
          </p:cNvSpPr>
          <p:nvPr>
            <p:ph type="ftr" sz="quarter" idx="11"/>
          </p:nvPr>
        </p:nvSpPr>
        <p:spPr/>
        <p:txBody>
          <a:bodyPr/>
          <a:lstStyle/>
          <a:p>
            <a:endParaRPr lang="cs-CZ">
              <a:solidFill>
                <a:srgbClr val="04617B">
                  <a:shade val="90000"/>
                </a:srgbClr>
              </a:solidFill>
            </a:endParaRPr>
          </a:p>
        </p:txBody>
      </p:sp>
      <p:sp>
        <p:nvSpPr>
          <p:cNvPr id="7" name="Slide Number Placeholder 6"/>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extLst>
      <p:ext uri="{BB962C8B-B14F-4D97-AF65-F5344CB8AC3E}">
        <p14:creationId xmlns:p14="http://schemas.microsoft.com/office/powerpoint/2010/main" val="2335849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8" name="Footer Placeholder 7"/>
          <p:cNvSpPr>
            <a:spLocks noGrp="1"/>
          </p:cNvSpPr>
          <p:nvPr>
            <p:ph type="ftr" sz="quarter" idx="11"/>
          </p:nvPr>
        </p:nvSpPr>
        <p:spPr/>
        <p:txBody>
          <a:bodyPr/>
          <a:lstStyle/>
          <a:p>
            <a:endParaRPr lang="cs-CZ">
              <a:solidFill>
                <a:srgbClr val="04617B">
                  <a:shade val="90000"/>
                </a:srgbClr>
              </a:solidFill>
            </a:endParaRPr>
          </a:p>
        </p:txBody>
      </p:sp>
      <p:sp>
        <p:nvSpPr>
          <p:cNvPr id="9" name="Slide Number Placeholder 8"/>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23461128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4" name="Footer Placeholder 3"/>
          <p:cNvSpPr>
            <a:spLocks noGrp="1"/>
          </p:cNvSpPr>
          <p:nvPr>
            <p:ph type="ftr" sz="quarter" idx="11"/>
          </p:nvPr>
        </p:nvSpPr>
        <p:spPr/>
        <p:txBody>
          <a:bodyPr/>
          <a:lstStyle/>
          <a:p>
            <a:endParaRPr lang="cs-CZ">
              <a:solidFill>
                <a:srgbClr val="04617B">
                  <a:shade val="90000"/>
                </a:srgbClr>
              </a:solidFill>
            </a:endParaRPr>
          </a:p>
        </p:txBody>
      </p:sp>
      <p:sp>
        <p:nvSpPr>
          <p:cNvPr id="5" name="Slide Number Placeholder 4"/>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643781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3" name="Footer Placeholder 2"/>
          <p:cNvSpPr>
            <a:spLocks noGrp="1"/>
          </p:cNvSpPr>
          <p:nvPr>
            <p:ph type="ftr" sz="quarter" idx="11"/>
          </p:nvPr>
        </p:nvSpPr>
        <p:spPr/>
        <p:txBody>
          <a:bodyPr/>
          <a:lstStyle/>
          <a:p>
            <a:endParaRPr lang="cs-CZ">
              <a:solidFill>
                <a:srgbClr val="04617B">
                  <a:shade val="90000"/>
                </a:srgbClr>
              </a:solidFill>
            </a:endParaRPr>
          </a:p>
        </p:txBody>
      </p:sp>
      <p:sp>
        <p:nvSpPr>
          <p:cNvPr id="4" name="Slide Number Placeholder 3"/>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6166672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Date Placeholder 4"/>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7" name="Slide Number Placeholder 6"/>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solidFill>
                <a:srgbClr val="04617B">
                  <a:shade val="90000"/>
                </a:srgbClr>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Tree>
    <p:extLst>
      <p:ext uri="{BB962C8B-B14F-4D97-AF65-F5344CB8AC3E}">
        <p14:creationId xmlns:p14="http://schemas.microsoft.com/office/powerpoint/2010/main" val="1800796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cs-CZ">
              <a:solidFill>
                <a:srgbClr val="04617B">
                  <a:shade val="90000"/>
                </a:srgbClr>
              </a:solidFill>
            </a:endParaRPr>
          </a:p>
        </p:txBody>
      </p:sp>
      <p:sp>
        <p:nvSpPr>
          <p:cNvPr id="7" name="Slide Number Placeholder 6"/>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37446413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5" name="Footer Placeholder 4"/>
          <p:cNvSpPr>
            <a:spLocks noGrp="1"/>
          </p:cNvSpPr>
          <p:nvPr>
            <p:ph type="ftr" sz="quarter" idx="11"/>
          </p:nvPr>
        </p:nvSpPr>
        <p:spPr/>
        <p:txBody>
          <a:bodyPr/>
          <a:lstStyle/>
          <a:p>
            <a:endParaRPr lang="cs-CZ">
              <a:solidFill>
                <a:srgbClr val="04617B">
                  <a:shade val="90000"/>
                </a:srgbClr>
              </a:solidFill>
            </a:endParaRPr>
          </a:p>
        </p:txBody>
      </p:sp>
      <p:sp>
        <p:nvSpPr>
          <p:cNvPr id="6" name="Slide Number Placeholder 5"/>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3188553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5" name="Footer Placeholder 4"/>
          <p:cNvSpPr>
            <a:spLocks noGrp="1"/>
          </p:cNvSpPr>
          <p:nvPr>
            <p:ph type="ftr" sz="quarter" idx="11"/>
          </p:nvPr>
        </p:nvSpPr>
        <p:spPr/>
        <p:txBody>
          <a:bodyPr/>
          <a:lstStyle/>
          <a:p>
            <a:endParaRPr lang="cs-CZ">
              <a:solidFill>
                <a:srgbClr val="04617B">
                  <a:shade val="90000"/>
                </a:srgbClr>
              </a:solidFill>
            </a:endParaRPr>
          </a:p>
        </p:txBody>
      </p:sp>
      <p:sp>
        <p:nvSpPr>
          <p:cNvPr id="6" name="Slide Number Placeholder 5"/>
          <p:cNvSpPr>
            <a:spLocks noGrp="1"/>
          </p:cNvSpPr>
          <p:nvPr>
            <p:ph type="sldNum" sz="quarter" idx="12"/>
          </p:nvPr>
        </p:nvSpPr>
        <p:spPr/>
        <p:txBody>
          <a:body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2740709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3D2914FA-B590-4CD2-A622-7C269D87BC39}" type="datetimeFigureOut">
              <a:rPr lang="cs-CZ" smtClean="0"/>
              <a:t>12.6.2013</a:t>
            </a:fld>
            <a:endParaRPr lang="cs-CZ"/>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4219B894-E566-4A30-9EC9-E7395E1DDF1F}"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cs-CZ" smtClean="0"/>
              <a:t>Kliknutím lze upravit styl.</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4C319E68-A914-4476-9BA5-983E33840B0D}" type="datetimeFigureOut">
              <a:rPr lang="cs-CZ" smtClean="0">
                <a:solidFill>
                  <a:srgbClr val="04617B">
                    <a:shade val="90000"/>
                  </a:srgbClr>
                </a:solidFill>
              </a:rPr>
              <a:pPr/>
              <a:t>12.6.2013</a:t>
            </a:fld>
            <a:endParaRPr lang="cs-CZ">
              <a:solidFill>
                <a:srgbClr val="04617B">
                  <a:shade val="90000"/>
                </a:srgbClr>
              </a:solidFill>
            </a:endParaRPr>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cs-CZ">
              <a:solidFill>
                <a:srgbClr val="04617B">
                  <a:shade val="90000"/>
                </a:srgbClr>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3B7CE2F1-B41C-4056-82FE-FDBCBF092B45}" type="slidenum">
              <a:rPr lang="cs-CZ" smtClean="0">
                <a:solidFill>
                  <a:srgbClr val="04617B">
                    <a:shade val="90000"/>
                  </a:srgbClr>
                </a:solidFill>
              </a:rPr>
              <a:pPr/>
              <a:t>‹#›</a:t>
            </a:fld>
            <a:endParaRPr lang="cs-CZ">
              <a:solidFill>
                <a:srgbClr val="04617B">
                  <a:shade val="90000"/>
                </a:srgbClr>
              </a:solidFill>
            </a:endParaRPr>
          </a:p>
        </p:txBody>
      </p:sp>
    </p:spTree>
    <p:extLst>
      <p:ext uri="{BB962C8B-B14F-4D97-AF65-F5344CB8AC3E}">
        <p14:creationId xmlns:p14="http://schemas.microsoft.com/office/powerpoint/2010/main" val="38269261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upload.wikimedia.org/wikipedia/commons/0/09/Desert_-_Inner_Mongolia_edit.jp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file:///\\commons.wikimedia.org\wiki\User:Fir0002" TargetMode="External"/><Relationship Id="rId2" Type="http://schemas.openxmlformats.org/officeDocument/2006/relationships/hyperlink" Target="http://cs.wikipedia.org/wiki/Soubor:C%C3%A8dre_du_Liban_Barouk_2005.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903260496"/>
              </p:ext>
            </p:extLst>
          </p:nvPr>
        </p:nvGraphicFramePr>
        <p:xfrm>
          <a:off x="571472" y="500043"/>
          <a:ext cx="8143932" cy="27860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Podnadpis 2"/>
          <p:cNvSpPr>
            <a:spLocks noGrp="1"/>
          </p:cNvSpPr>
          <p:nvPr>
            <p:ph type="subTitle" idx="1"/>
          </p:nvPr>
        </p:nvSpPr>
        <p:spPr>
          <a:xfrm>
            <a:off x="767008" y="3717032"/>
            <a:ext cx="7776864" cy="1464568"/>
          </a:xfrm>
        </p:spPr>
        <p:txBody>
          <a:bodyPr/>
          <a:lstStyle/>
          <a:p>
            <a:endParaRPr lang="cs-CZ" dirty="0"/>
          </a:p>
        </p:txBody>
      </p:sp>
      <p:pic>
        <p:nvPicPr>
          <p:cNvPr id="8" name="Obrázek 7"/>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7946" y="3717032"/>
            <a:ext cx="8627458" cy="1926546"/>
          </a:xfrm>
          <a:prstGeom prst="rect">
            <a:avLst/>
          </a:prstGeom>
        </p:spPr>
      </p:pic>
    </p:spTree>
    <p:extLst>
      <p:ext uri="{BB962C8B-B14F-4D97-AF65-F5344CB8AC3E}">
        <p14:creationId xmlns:p14="http://schemas.microsoft.com/office/powerpoint/2010/main" val="5065995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Prezentace slouží k učivu na téma: </a:t>
            </a:r>
            <a:r>
              <a:rPr lang="cs-CZ" b="1" dirty="0" smtClean="0"/>
              <a:t>Poušť</a:t>
            </a:r>
          </a:p>
          <a:p>
            <a:r>
              <a:rPr lang="cs-CZ" dirty="0" smtClean="0"/>
              <a:t>Slide 3 – 5 teorie k tématu</a:t>
            </a:r>
          </a:p>
          <a:p>
            <a:r>
              <a:rPr lang="cs-CZ" dirty="0" smtClean="0"/>
              <a:t>Slide 6 – po přečtení textu žáci písemně odpoví do sešitu na zadané otázky </a:t>
            </a:r>
          </a:p>
          <a:p>
            <a:r>
              <a:rPr lang="cs-CZ" dirty="0" smtClean="0"/>
              <a:t>Slide 7 – práce s atlasem – samotná práce, poté společná kontrola </a:t>
            </a:r>
            <a:endParaRPr lang="cs-CZ" dirty="0"/>
          </a:p>
        </p:txBody>
      </p:sp>
    </p:spTree>
    <p:extLst>
      <p:ext uri="{BB962C8B-B14F-4D97-AF65-F5344CB8AC3E}">
        <p14:creationId xmlns:p14="http://schemas.microsoft.com/office/powerpoint/2010/main" val="4265813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POUŠŤ</a:t>
            </a:r>
            <a:endParaRPr lang="cs-CZ" dirty="0"/>
          </a:p>
        </p:txBody>
      </p:sp>
      <p:sp>
        <p:nvSpPr>
          <p:cNvPr id="3" name="Zástupný symbol pro obsah 2"/>
          <p:cNvSpPr>
            <a:spLocks noGrp="1"/>
          </p:cNvSpPr>
          <p:nvPr>
            <p:ph idx="1"/>
          </p:nvPr>
        </p:nvSpPr>
        <p:spPr>
          <a:xfrm>
            <a:off x="683568" y="2323653"/>
            <a:ext cx="7776864" cy="1897436"/>
          </a:xfrm>
        </p:spPr>
        <p:txBody>
          <a:bodyPr/>
          <a:lstStyle/>
          <a:p>
            <a:r>
              <a:rPr lang="cs-CZ" dirty="0" smtClean="0"/>
              <a:t>Nedostatek vegetace, srážek – voda se rychle vypařuje</a:t>
            </a:r>
          </a:p>
          <a:p>
            <a:r>
              <a:rPr lang="cs-CZ" b="1" dirty="0" smtClean="0"/>
              <a:t>VÁDÍ</a:t>
            </a:r>
            <a:r>
              <a:rPr lang="cs-CZ" dirty="0" smtClean="0"/>
              <a:t> – vyschlá koryta řek </a:t>
            </a:r>
          </a:p>
          <a:p>
            <a:r>
              <a:rPr lang="cs-CZ" b="1" dirty="0" smtClean="0"/>
              <a:t>OÁZY</a:t>
            </a:r>
            <a:r>
              <a:rPr lang="cs-CZ" dirty="0" smtClean="0"/>
              <a:t> – dostupná voda -  koncentrace obyvatel</a:t>
            </a:r>
          </a:p>
          <a:p>
            <a:pPr marL="68580" indent="0">
              <a:buNone/>
            </a:pPr>
            <a:endParaRPr lang="cs-CZ" dirty="0"/>
          </a:p>
        </p:txBody>
      </p:sp>
      <p:pic>
        <p:nvPicPr>
          <p:cNvPr id="1030" name="Picture 6" descr="Soubor:Desert - Inner Mongolia edi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5816" y="3933056"/>
            <a:ext cx="3096344" cy="2322258"/>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2915816" y="6255314"/>
            <a:ext cx="3096344" cy="276999"/>
          </a:xfrm>
          <a:prstGeom prst="rect">
            <a:avLst/>
          </a:prstGeom>
          <a:noFill/>
        </p:spPr>
        <p:txBody>
          <a:bodyPr wrap="square" rtlCol="0">
            <a:spAutoFit/>
          </a:bodyPr>
          <a:lstStyle/>
          <a:p>
            <a:r>
              <a:rPr lang="cs-CZ" sz="1200" dirty="0" smtClean="0"/>
              <a:t>Zdroj: www.wikipedie.org</a:t>
            </a:r>
            <a:endParaRPr lang="cs-CZ" sz="1200" dirty="0"/>
          </a:p>
        </p:txBody>
      </p:sp>
    </p:spTree>
    <p:extLst>
      <p:ext uri="{BB962C8B-B14F-4D97-AF65-F5344CB8AC3E}">
        <p14:creationId xmlns:p14="http://schemas.microsoft.com/office/powerpoint/2010/main" val="3454714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POUŠŤ</a:t>
            </a:r>
            <a:endParaRPr lang="cs-CZ" dirty="0"/>
          </a:p>
        </p:txBody>
      </p:sp>
      <p:sp>
        <p:nvSpPr>
          <p:cNvPr id="3" name="Zástupný symbol pro obsah 2"/>
          <p:cNvSpPr>
            <a:spLocks noGrp="1"/>
          </p:cNvSpPr>
          <p:nvPr>
            <p:ph idx="1"/>
          </p:nvPr>
        </p:nvSpPr>
        <p:spPr>
          <a:xfrm>
            <a:off x="683568" y="2323652"/>
            <a:ext cx="7920880" cy="4057676"/>
          </a:xfrm>
        </p:spPr>
        <p:txBody>
          <a:bodyPr/>
          <a:lstStyle/>
          <a:p>
            <a:pPr marL="68580" indent="0">
              <a:buNone/>
            </a:pPr>
            <a:r>
              <a:rPr lang="cs-CZ" b="1" i="1" u="sng" dirty="0" smtClean="0"/>
              <a:t>1) HORKÉ POUŠTĚ </a:t>
            </a:r>
            <a:r>
              <a:rPr lang="cs-CZ" dirty="0" smtClean="0"/>
              <a:t>– tropy, subtropy</a:t>
            </a:r>
          </a:p>
          <a:p>
            <a:pPr marL="68580" indent="0">
              <a:buNone/>
            </a:pPr>
            <a:r>
              <a:rPr lang="cs-CZ" dirty="0"/>
              <a:t>	</a:t>
            </a:r>
            <a:r>
              <a:rPr lang="cs-CZ" dirty="0" smtClean="0"/>
              <a:t>		   - den 50 °C, noc 0 °C</a:t>
            </a:r>
          </a:p>
          <a:p>
            <a:pPr marL="68580" indent="0">
              <a:buNone/>
            </a:pPr>
            <a:r>
              <a:rPr lang="cs-CZ" dirty="0"/>
              <a:t>	</a:t>
            </a:r>
            <a:r>
              <a:rPr lang="cs-CZ" dirty="0" smtClean="0"/>
              <a:t>		   - bez půdy a souvislé vegetace</a:t>
            </a:r>
          </a:p>
          <a:p>
            <a:pPr marL="68580" indent="0">
              <a:buNone/>
            </a:pPr>
            <a:r>
              <a:rPr lang="cs-CZ" b="1" i="1" u="sng" dirty="0" smtClean="0"/>
              <a:t>2) CHLADNÉ POUŠTĚ </a:t>
            </a:r>
            <a:r>
              <a:rPr lang="cs-CZ" dirty="0" smtClean="0"/>
              <a:t>– mírný pás</a:t>
            </a:r>
          </a:p>
          <a:p>
            <a:pPr marL="68580" indent="0">
              <a:buNone/>
            </a:pPr>
            <a:r>
              <a:rPr lang="cs-CZ" dirty="0"/>
              <a:t>	</a:t>
            </a:r>
            <a:r>
              <a:rPr lang="cs-CZ" dirty="0" smtClean="0"/>
              <a:t>		    - vnitrozemí, hory brání přísunu  			        srážek 	</a:t>
            </a:r>
          </a:p>
          <a:p>
            <a:pPr marL="68580" indent="0">
              <a:buNone/>
            </a:pPr>
            <a:r>
              <a:rPr lang="cs-CZ" dirty="0"/>
              <a:t> </a:t>
            </a:r>
            <a:r>
              <a:rPr lang="cs-CZ" dirty="0" smtClean="0"/>
              <a:t>                                   - horké léto, chladná zima</a:t>
            </a:r>
          </a:p>
          <a:p>
            <a:pPr marL="68580" indent="0">
              <a:buNone/>
            </a:pPr>
            <a:r>
              <a:rPr lang="cs-CZ" dirty="0" smtClean="0"/>
              <a:t>A) Kamenité 	B) štěrkové		C) písečné </a:t>
            </a:r>
            <a:endParaRPr lang="cs-CZ" dirty="0"/>
          </a:p>
        </p:txBody>
      </p:sp>
    </p:spTree>
    <p:extLst>
      <p:ext uri="{BB962C8B-B14F-4D97-AF65-F5344CB8AC3E}">
        <p14:creationId xmlns:p14="http://schemas.microsoft.com/office/powerpoint/2010/main" val="3485101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Život na poušti</a:t>
            </a:r>
            <a:endParaRPr lang="cs-CZ" b="1" dirty="0"/>
          </a:p>
        </p:txBody>
      </p:sp>
      <p:sp>
        <p:nvSpPr>
          <p:cNvPr id="3" name="Zástupný symbol pro obsah 2"/>
          <p:cNvSpPr>
            <a:spLocks noGrp="1"/>
          </p:cNvSpPr>
          <p:nvPr>
            <p:ph idx="1"/>
          </p:nvPr>
        </p:nvSpPr>
        <p:spPr>
          <a:xfrm>
            <a:off x="1043492" y="2323652"/>
            <a:ext cx="7560956" cy="3508977"/>
          </a:xfrm>
        </p:spPr>
        <p:txBody>
          <a:bodyPr/>
          <a:lstStyle/>
          <a:p>
            <a:r>
              <a:rPr lang="cs-CZ" b="1" dirty="0" smtClean="0"/>
              <a:t>R</a:t>
            </a:r>
            <a:r>
              <a:rPr lang="cs-CZ" dirty="0" smtClean="0"/>
              <a:t> – tvrdé kožovité listy, tělo v podzemí, rozsáhlý kořenový systém, datle (oázy – palme datlové) </a:t>
            </a:r>
          </a:p>
          <a:p>
            <a:r>
              <a:rPr lang="cs-CZ" b="1" dirty="0" smtClean="0"/>
              <a:t>Ž</a:t>
            </a:r>
            <a:r>
              <a:rPr lang="cs-CZ" dirty="0" smtClean="0"/>
              <a:t> – malé šelmy, plazi, štíři, velbloud</a:t>
            </a:r>
          </a:p>
          <a:p>
            <a:pPr marL="68580" indent="0">
              <a:buNone/>
            </a:pPr>
            <a:r>
              <a:rPr lang="cs-CZ" dirty="0" smtClean="0"/>
              <a:t>    Za potravou: v noci</a:t>
            </a:r>
          </a:p>
          <a:p>
            <a:pPr marL="68580" indent="0">
              <a:buNone/>
            </a:pPr>
            <a:r>
              <a:rPr lang="cs-CZ" b="1" dirty="0" smtClean="0"/>
              <a:t>NOMÁDI </a:t>
            </a:r>
            <a:r>
              <a:rPr lang="cs-CZ" dirty="0" smtClean="0"/>
              <a:t>– lidé bez stálého bydliště, putují přes pouště</a:t>
            </a:r>
          </a:p>
        </p:txBody>
      </p:sp>
    </p:spTree>
    <p:extLst>
      <p:ext uri="{BB962C8B-B14F-4D97-AF65-F5344CB8AC3E}">
        <p14:creationId xmlns:p14="http://schemas.microsoft.com/office/powerpoint/2010/main" val="3682167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490" y="548680"/>
            <a:ext cx="7024744" cy="864096"/>
          </a:xfrm>
        </p:spPr>
        <p:txBody>
          <a:bodyPr>
            <a:normAutofit/>
          </a:bodyPr>
          <a:lstStyle/>
          <a:p>
            <a:r>
              <a:rPr lang="cs-CZ" dirty="0" smtClean="0"/>
              <a:t>Život na poušti - </a:t>
            </a:r>
            <a:r>
              <a:rPr lang="cs-CZ" b="1" dirty="0" smtClean="0"/>
              <a:t>VELBLOUD</a:t>
            </a:r>
            <a:endParaRPr lang="cs-CZ" b="1" dirty="0"/>
          </a:p>
        </p:txBody>
      </p:sp>
      <p:sp>
        <p:nvSpPr>
          <p:cNvPr id="3" name="Zástupný symbol pro obsah 2"/>
          <p:cNvSpPr>
            <a:spLocks noGrp="1"/>
          </p:cNvSpPr>
          <p:nvPr>
            <p:ph idx="1"/>
          </p:nvPr>
        </p:nvSpPr>
        <p:spPr>
          <a:xfrm>
            <a:off x="1043492" y="1484784"/>
            <a:ext cx="7416940" cy="4896544"/>
          </a:xfrm>
        </p:spPr>
        <p:txBody>
          <a:bodyPr>
            <a:normAutofit/>
          </a:bodyPr>
          <a:lstStyle/>
          <a:p>
            <a:r>
              <a:rPr lang="cs-CZ" sz="1600" dirty="0">
                <a:solidFill>
                  <a:schemeClr val="tx1"/>
                </a:solidFill>
              </a:rPr>
              <a:t>Velbloudi jsou pověstní svou schopností přetrvávat dlouho bez </a:t>
            </a:r>
            <a:r>
              <a:rPr lang="cs-CZ" sz="1600" dirty="0" smtClean="0">
                <a:solidFill>
                  <a:schemeClr val="tx1"/>
                </a:solidFill>
              </a:rPr>
              <a:t>vody. Velbloud </a:t>
            </a:r>
            <a:r>
              <a:rPr lang="cs-CZ" sz="1600" dirty="0">
                <a:solidFill>
                  <a:schemeClr val="tx1"/>
                </a:solidFill>
              </a:rPr>
              <a:t>se chová především pro dopravu břemen, dále také pro </a:t>
            </a:r>
            <a:r>
              <a:rPr lang="cs-CZ" sz="1600" dirty="0" smtClean="0">
                <a:solidFill>
                  <a:schemeClr val="tx1"/>
                </a:solidFill>
              </a:rPr>
              <a:t>maso a mléko. </a:t>
            </a:r>
            <a:r>
              <a:rPr lang="cs-CZ" sz="1600" dirty="0">
                <a:solidFill>
                  <a:schemeClr val="tx1"/>
                </a:solidFill>
              </a:rPr>
              <a:t>Hodí se ale i k jízdě osob. Velbloudí </a:t>
            </a:r>
            <a:r>
              <a:rPr lang="cs-CZ" sz="1600" dirty="0" smtClean="0">
                <a:solidFill>
                  <a:schemeClr val="tx1"/>
                </a:solidFill>
              </a:rPr>
              <a:t>vlna dosahuje </a:t>
            </a:r>
            <a:r>
              <a:rPr lang="cs-CZ" sz="1600" dirty="0">
                <a:solidFill>
                  <a:schemeClr val="tx1"/>
                </a:solidFill>
              </a:rPr>
              <a:t>značné kvality zejména v </a:t>
            </a:r>
            <a:r>
              <a:rPr lang="cs-CZ" sz="1600" dirty="0" smtClean="0">
                <a:solidFill>
                  <a:schemeClr val="tx1"/>
                </a:solidFill>
              </a:rPr>
              <a:t>Jižní Americe. </a:t>
            </a:r>
            <a:r>
              <a:rPr lang="cs-CZ" sz="1600" dirty="0">
                <a:solidFill>
                  <a:schemeClr val="tx1"/>
                </a:solidFill>
              </a:rPr>
              <a:t>Užitečný je i velbloudí </a:t>
            </a:r>
            <a:r>
              <a:rPr lang="cs-CZ" sz="1600" dirty="0" smtClean="0">
                <a:solidFill>
                  <a:schemeClr val="tx1"/>
                </a:solidFill>
              </a:rPr>
              <a:t>trus, </a:t>
            </a:r>
            <a:r>
              <a:rPr lang="cs-CZ" sz="1600" dirty="0">
                <a:solidFill>
                  <a:schemeClr val="tx1"/>
                </a:solidFill>
              </a:rPr>
              <a:t>který je používán </a:t>
            </a:r>
            <a:r>
              <a:rPr lang="cs-CZ" sz="1600" dirty="0" smtClean="0">
                <a:solidFill>
                  <a:schemeClr val="tx1"/>
                </a:solidFill>
              </a:rPr>
              <a:t>coby palivo. </a:t>
            </a:r>
            <a:r>
              <a:rPr lang="cs-CZ" sz="1600" dirty="0">
                <a:solidFill>
                  <a:schemeClr val="tx1"/>
                </a:solidFill>
              </a:rPr>
              <a:t>Lidé </a:t>
            </a:r>
            <a:r>
              <a:rPr lang="cs-CZ" sz="1600" dirty="0" smtClean="0">
                <a:solidFill>
                  <a:schemeClr val="tx1"/>
                </a:solidFill>
              </a:rPr>
              <a:t>domestifikovali velbloudy </a:t>
            </a:r>
            <a:r>
              <a:rPr lang="cs-CZ" sz="1600" dirty="0">
                <a:solidFill>
                  <a:schemeClr val="tx1"/>
                </a:solidFill>
              </a:rPr>
              <a:t>před mnoha tisíci lety. </a:t>
            </a:r>
            <a:r>
              <a:rPr lang="cs-CZ" sz="1600" dirty="0" smtClean="0">
                <a:solidFill>
                  <a:schemeClr val="tx1"/>
                </a:solidFill>
              </a:rPr>
              <a:t>Červené krvinky </a:t>
            </a:r>
            <a:r>
              <a:rPr lang="cs-CZ" sz="1600" dirty="0">
                <a:solidFill>
                  <a:schemeClr val="tx1"/>
                </a:solidFill>
              </a:rPr>
              <a:t>velbloudů jsou poměrně velké a na rozdíl od jiných </a:t>
            </a:r>
            <a:r>
              <a:rPr lang="cs-CZ" sz="1600" dirty="0" smtClean="0">
                <a:solidFill>
                  <a:schemeClr val="tx1"/>
                </a:solidFill>
              </a:rPr>
              <a:t>savců  </a:t>
            </a:r>
            <a:r>
              <a:rPr lang="cs-CZ" sz="1600" dirty="0">
                <a:solidFill>
                  <a:schemeClr val="tx1"/>
                </a:solidFill>
              </a:rPr>
              <a:t>nemají tvar piškotu, ale jsou kulaté. Je tomu tak proto, aby buňka mohla řídit poměrně složitý proces, díky němuž může velbloud dlouho žít bez vody. Jeho principem je nabobtnávání červených krvinek v závislosti na koncentraci </a:t>
            </a:r>
            <a:r>
              <a:rPr lang="cs-CZ" sz="1600" dirty="0" smtClean="0">
                <a:solidFill>
                  <a:schemeClr val="tx1"/>
                </a:solidFill>
              </a:rPr>
              <a:t>minerálů v </a:t>
            </a:r>
            <a:r>
              <a:rPr lang="cs-CZ" sz="1600" dirty="0">
                <a:solidFill>
                  <a:schemeClr val="tx1"/>
                </a:solidFill>
              </a:rPr>
              <a:t>krvi (čím více přijal velbloud tekutin, tím menší bude koncentrace minerálů v krvi). Takto nabobtnané krvinky vodu v nich obsaženou udrží, dokud se koncentrace minerálů v krvi nezvedne nad normální hodnotu</a:t>
            </a:r>
            <a:r>
              <a:rPr lang="cs-CZ" sz="1600" dirty="0" smtClean="0">
                <a:solidFill>
                  <a:schemeClr val="tx1"/>
                </a:solidFill>
              </a:rPr>
              <a:t>. (zdroj: www.wikipedie.org)</a:t>
            </a:r>
          </a:p>
          <a:p>
            <a:endParaRPr lang="cs-CZ" sz="1600" b="1" dirty="0" smtClean="0">
              <a:solidFill>
                <a:schemeClr val="tx1"/>
              </a:solidFill>
            </a:endParaRPr>
          </a:p>
          <a:p>
            <a:endParaRPr lang="cs-CZ" sz="1600" b="1" dirty="0">
              <a:solidFill>
                <a:schemeClr val="tx1"/>
              </a:solidFill>
            </a:endParaRPr>
          </a:p>
          <a:p>
            <a:r>
              <a:rPr lang="cs-CZ" sz="1600" b="1" dirty="0" smtClean="0">
                <a:solidFill>
                  <a:schemeClr val="tx1"/>
                </a:solidFill>
              </a:rPr>
              <a:t>1) Využití velblouda</a:t>
            </a:r>
          </a:p>
          <a:p>
            <a:r>
              <a:rPr lang="cs-CZ" sz="1600" b="1" dirty="0" smtClean="0">
                <a:solidFill>
                  <a:schemeClr val="tx1"/>
                </a:solidFill>
              </a:rPr>
              <a:t>2) jaká je příčina, že velbloud vydrží dlouho bez vody</a:t>
            </a:r>
            <a:endParaRPr lang="cs-CZ" sz="1600" b="1" dirty="0">
              <a:solidFill>
                <a:schemeClr val="tx1"/>
              </a:solidFill>
            </a:endParaRPr>
          </a:p>
          <a:p>
            <a:endParaRPr lang="cs-CZ" sz="1600" dirty="0"/>
          </a:p>
        </p:txBody>
      </p:sp>
    </p:spTree>
    <p:extLst>
      <p:ext uri="{BB962C8B-B14F-4D97-AF65-F5344CB8AC3E}">
        <p14:creationId xmlns:p14="http://schemas.microsoft.com/office/powerpoint/2010/main" val="172454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43490" y="1027664"/>
            <a:ext cx="7024744" cy="889168"/>
          </a:xfrm>
        </p:spPr>
        <p:txBody>
          <a:bodyPr/>
          <a:lstStyle/>
          <a:p>
            <a:r>
              <a:rPr lang="cs-CZ" b="1" dirty="0" smtClean="0"/>
              <a:t>Práce s atlasem</a:t>
            </a:r>
            <a:endParaRPr lang="cs-CZ" b="1" dirty="0"/>
          </a:p>
        </p:txBody>
      </p:sp>
      <p:graphicFrame>
        <p:nvGraphicFramePr>
          <p:cNvPr id="4" name="Zástupný symbol pro obsah 3"/>
          <p:cNvGraphicFramePr>
            <a:graphicFrameLocks noGrp="1"/>
          </p:cNvGraphicFramePr>
          <p:nvPr>
            <p:ph idx="1"/>
            <p:extLst>
              <p:ext uri="{D42A27DB-BD31-4B8C-83A1-F6EECF244321}">
                <p14:modId xmlns:p14="http://schemas.microsoft.com/office/powerpoint/2010/main" val="4004262228"/>
              </p:ext>
            </p:extLst>
          </p:nvPr>
        </p:nvGraphicFramePr>
        <p:xfrm>
          <a:off x="611557" y="2132853"/>
          <a:ext cx="7920882" cy="4248474"/>
        </p:xfrm>
        <a:graphic>
          <a:graphicData uri="http://schemas.openxmlformats.org/drawingml/2006/table">
            <a:tbl>
              <a:tblPr firstRow="1" bandRow="1">
                <a:tableStyleId>{5C22544A-7EE6-4342-B048-85BDC9FD1C3A}</a:tableStyleId>
              </a:tblPr>
              <a:tblGrid>
                <a:gridCol w="2640294"/>
                <a:gridCol w="2640294"/>
                <a:gridCol w="2640294"/>
              </a:tblGrid>
              <a:tr h="708079">
                <a:tc>
                  <a:txBody>
                    <a:bodyPr/>
                    <a:lstStyle/>
                    <a:p>
                      <a:r>
                        <a:rPr lang="cs-CZ" dirty="0" smtClean="0"/>
                        <a:t>Poušť </a:t>
                      </a:r>
                      <a:endParaRPr lang="cs-CZ" dirty="0"/>
                    </a:p>
                  </a:txBody>
                  <a:tcPr/>
                </a:tc>
                <a:tc>
                  <a:txBody>
                    <a:bodyPr/>
                    <a:lstStyle/>
                    <a:p>
                      <a:r>
                        <a:rPr lang="cs-CZ" dirty="0" smtClean="0"/>
                        <a:t>Světadíl</a:t>
                      </a:r>
                      <a:endParaRPr lang="cs-CZ" dirty="0"/>
                    </a:p>
                  </a:txBody>
                  <a:tcPr/>
                </a:tc>
                <a:tc>
                  <a:txBody>
                    <a:bodyPr/>
                    <a:lstStyle/>
                    <a:p>
                      <a:r>
                        <a:rPr lang="cs-CZ" dirty="0" smtClean="0"/>
                        <a:t>Státy </a:t>
                      </a:r>
                      <a:endParaRPr lang="cs-CZ" dirty="0"/>
                    </a:p>
                  </a:txBody>
                  <a:tcPr/>
                </a:tc>
              </a:tr>
              <a:tr h="708079">
                <a:tc>
                  <a:txBody>
                    <a:bodyPr/>
                    <a:lstStyle/>
                    <a:p>
                      <a:r>
                        <a:rPr lang="cs-CZ" dirty="0" smtClean="0"/>
                        <a:t>Sahara </a:t>
                      </a:r>
                      <a:endParaRPr lang="cs-CZ" dirty="0"/>
                    </a:p>
                  </a:txBody>
                  <a:tcPr/>
                </a:tc>
                <a:tc>
                  <a:txBody>
                    <a:bodyPr/>
                    <a:lstStyle/>
                    <a:p>
                      <a:endParaRPr lang="cs-CZ"/>
                    </a:p>
                  </a:txBody>
                  <a:tcPr/>
                </a:tc>
                <a:tc>
                  <a:txBody>
                    <a:bodyPr/>
                    <a:lstStyle/>
                    <a:p>
                      <a:endParaRPr lang="cs-CZ"/>
                    </a:p>
                  </a:txBody>
                  <a:tcPr/>
                </a:tc>
              </a:tr>
              <a:tr h="708079">
                <a:tc>
                  <a:txBody>
                    <a:bodyPr/>
                    <a:lstStyle/>
                    <a:p>
                      <a:r>
                        <a:rPr lang="cs-CZ" dirty="0" smtClean="0"/>
                        <a:t>Namib</a:t>
                      </a:r>
                      <a:endParaRPr lang="cs-CZ" dirty="0"/>
                    </a:p>
                  </a:txBody>
                  <a:tcPr/>
                </a:tc>
                <a:tc>
                  <a:txBody>
                    <a:bodyPr/>
                    <a:lstStyle/>
                    <a:p>
                      <a:endParaRPr lang="cs-CZ"/>
                    </a:p>
                  </a:txBody>
                  <a:tcPr/>
                </a:tc>
                <a:tc>
                  <a:txBody>
                    <a:bodyPr/>
                    <a:lstStyle/>
                    <a:p>
                      <a:endParaRPr lang="cs-CZ" dirty="0"/>
                    </a:p>
                  </a:txBody>
                  <a:tcPr/>
                </a:tc>
              </a:tr>
              <a:tr h="708079">
                <a:tc>
                  <a:txBody>
                    <a:bodyPr/>
                    <a:lstStyle/>
                    <a:p>
                      <a:r>
                        <a:rPr lang="cs-CZ" dirty="0" smtClean="0"/>
                        <a:t>Atacama</a:t>
                      </a:r>
                      <a:endParaRPr lang="cs-CZ" dirty="0"/>
                    </a:p>
                  </a:txBody>
                  <a:tcPr/>
                </a:tc>
                <a:tc>
                  <a:txBody>
                    <a:bodyPr/>
                    <a:lstStyle/>
                    <a:p>
                      <a:endParaRPr lang="cs-CZ" dirty="0"/>
                    </a:p>
                  </a:txBody>
                  <a:tcPr/>
                </a:tc>
                <a:tc>
                  <a:txBody>
                    <a:bodyPr/>
                    <a:lstStyle/>
                    <a:p>
                      <a:endParaRPr lang="cs-CZ" dirty="0"/>
                    </a:p>
                  </a:txBody>
                  <a:tcPr/>
                </a:tc>
              </a:tr>
              <a:tr h="708079">
                <a:tc>
                  <a:txBody>
                    <a:bodyPr/>
                    <a:lstStyle/>
                    <a:p>
                      <a:r>
                        <a:rPr lang="cs-CZ" dirty="0" smtClean="0"/>
                        <a:t>Velká písečná poušť</a:t>
                      </a:r>
                      <a:endParaRPr lang="cs-CZ" dirty="0"/>
                    </a:p>
                  </a:txBody>
                  <a:tcPr/>
                </a:tc>
                <a:tc>
                  <a:txBody>
                    <a:bodyPr/>
                    <a:lstStyle/>
                    <a:p>
                      <a:endParaRPr lang="cs-CZ" dirty="0"/>
                    </a:p>
                  </a:txBody>
                  <a:tcPr/>
                </a:tc>
                <a:tc>
                  <a:txBody>
                    <a:bodyPr/>
                    <a:lstStyle/>
                    <a:p>
                      <a:endParaRPr lang="cs-CZ" dirty="0"/>
                    </a:p>
                  </a:txBody>
                  <a:tcPr/>
                </a:tc>
              </a:tr>
              <a:tr h="708079">
                <a:tc>
                  <a:txBody>
                    <a:bodyPr/>
                    <a:lstStyle/>
                    <a:p>
                      <a:r>
                        <a:rPr lang="cs-CZ" dirty="0" smtClean="0"/>
                        <a:t>Gobi </a:t>
                      </a:r>
                      <a:endParaRPr lang="cs-CZ" dirty="0"/>
                    </a:p>
                  </a:txBody>
                  <a:tcPr/>
                </a:tc>
                <a:tc>
                  <a:txBody>
                    <a:bodyPr/>
                    <a:lstStyle/>
                    <a:p>
                      <a:endParaRPr lang="cs-CZ" dirty="0"/>
                    </a:p>
                  </a:txBody>
                  <a:tcPr/>
                </a:tc>
                <a:tc>
                  <a:txBody>
                    <a:bodyPr/>
                    <a:lstStyle/>
                    <a:p>
                      <a:endParaRPr lang="cs-CZ" dirty="0"/>
                    </a:p>
                  </a:txBody>
                  <a:tcPr/>
                </a:tc>
              </a:tr>
            </a:tbl>
          </a:graphicData>
        </a:graphic>
      </p:graphicFrame>
    </p:spTree>
    <p:extLst>
      <p:ext uri="{BB962C8B-B14F-4D97-AF65-F5344CB8AC3E}">
        <p14:creationId xmlns:p14="http://schemas.microsoft.com/office/powerpoint/2010/main" val="3297170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 </a:t>
            </a:r>
            <a:endParaRPr lang="cs-CZ" dirty="0"/>
          </a:p>
        </p:txBody>
      </p:sp>
      <p:sp>
        <p:nvSpPr>
          <p:cNvPr id="3" name="Zástupný symbol pro obsah 2"/>
          <p:cNvSpPr>
            <a:spLocks noGrp="1"/>
          </p:cNvSpPr>
          <p:nvPr>
            <p:ph idx="1"/>
          </p:nvPr>
        </p:nvSpPr>
        <p:spPr/>
        <p:txBody>
          <a:bodyPr>
            <a:normAutofit/>
          </a:bodyPr>
          <a:lstStyle/>
          <a:p>
            <a:r>
              <a:rPr lang="cs-CZ" dirty="0"/>
              <a:t>Červený P., </a:t>
            </a:r>
            <a:r>
              <a:rPr lang="cs-CZ" dirty="0" err="1"/>
              <a:t>Dokopil</a:t>
            </a:r>
            <a:r>
              <a:rPr lang="cs-CZ" dirty="0"/>
              <a:t> J., Kopp J., Matušková A., Mentlík P, ZEMĚPIS 6 učebnice pro základní školy a víceletá gymnázia , 2003, </a:t>
            </a:r>
            <a:r>
              <a:rPr lang="cs-CZ" dirty="0" smtClean="0"/>
              <a:t>Fraus</a:t>
            </a:r>
          </a:p>
          <a:p>
            <a:endParaRPr lang="cs-CZ" dirty="0" smtClean="0">
              <a:hlinkClick r:id="rId2"/>
            </a:endParaRPr>
          </a:p>
          <a:p>
            <a:r>
              <a:rPr lang="cs-CZ" sz="1400" dirty="0" smtClean="0">
                <a:hlinkClick r:id="rId3" action="ppaction://hlinkfile" tooltip="User:Fir0002"/>
              </a:rPr>
              <a:t>Fir0002</a:t>
            </a:r>
            <a:r>
              <a:rPr lang="cs-CZ" sz="1300" dirty="0" smtClean="0"/>
              <a:t>,</a:t>
            </a:r>
            <a:r>
              <a:rPr lang="cs-CZ" sz="1300" i="1" dirty="0" smtClean="0"/>
              <a:t> </a:t>
            </a:r>
            <a:r>
              <a:rPr lang="cs-CZ" sz="1300" i="1" dirty="0"/>
              <a:t>Wikipedia.cz</a:t>
            </a:r>
            <a:r>
              <a:rPr lang="cs-CZ" sz="1300" dirty="0"/>
              <a:t> [online]. [cit. </a:t>
            </a:r>
            <a:r>
              <a:rPr lang="cs-CZ" sz="1300" dirty="0" smtClean="0"/>
              <a:t>20. 1. 2013]. </a:t>
            </a:r>
            <a:r>
              <a:rPr lang="cs-CZ" sz="1300" dirty="0"/>
              <a:t>Dostupný na WWW</a:t>
            </a:r>
            <a:r>
              <a:rPr lang="cs-CZ" sz="1300" dirty="0" smtClean="0"/>
              <a:t>: </a:t>
            </a:r>
            <a:r>
              <a:rPr lang="cs-CZ" sz="1200" dirty="0"/>
              <a:t>http://cs.wikipedia.org/wiki/Soubor:Desert_-_Inner_Mongolia_edit.jpg</a:t>
            </a:r>
          </a:p>
          <a:p>
            <a:endParaRPr lang="cs-CZ" dirty="0"/>
          </a:p>
        </p:txBody>
      </p:sp>
    </p:spTree>
    <p:extLst>
      <p:ext uri="{BB962C8B-B14F-4D97-AF65-F5344CB8AC3E}">
        <p14:creationId xmlns:p14="http://schemas.microsoft.com/office/powerpoint/2010/main" val="41874667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1_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39</TotalTime>
  <Words>433</Words>
  <Application>Microsoft Office PowerPoint</Application>
  <PresentationFormat>Předvádění na obrazovce (4:3)</PresentationFormat>
  <Paragraphs>50</Paragraphs>
  <Slides>8</Slides>
  <Notes>2</Notes>
  <HiddenSlides>0</HiddenSlides>
  <MMClips>0</MMClips>
  <ScaleCrop>false</ScaleCrop>
  <HeadingPairs>
    <vt:vector size="4" baseType="variant">
      <vt:variant>
        <vt:lpstr>Motiv</vt:lpstr>
      </vt:variant>
      <vt:variant>
        <vt:i4>2</vt:i4>
      </vt:variant>
      <vt:variant>
        <vt:lpstr>Nadpisy snímků</vt:lpstr>
      </vt:variant>
      <vt:variant>
        <vt:i4>8</vt:i4>
      </vt:variant>
    </vt:vector>
  </HeadingPairs>
  <TitlesOfParts>
    <vt:vector size="10" baseType="lpstr">
      <vt:lpstr>Austin</vt:lpstr>
      <vt:lpstr>1_Austin</vt:lpstr>
      <vt:lpstr>Prezentace aplikace PowerPoint</vt:lpstr>
      <vt:lpstr>Anotace</vt:lpstr>
      <vt:lpstr>POUŠŤ</vt:lpstr>
      <vt:lpstr>POUŠŤ</vt:lpstr>
      <vt:lpstr>Život na poušti</vt:lpstr>
      <vt:lpstr>Život na poušti - VELBLOUD</vt:lpstr>
      <vt:lpstr>Práce s atlasem</vt:lpstr>
      <vt:lpstr>Zdroj: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POUŠŤ</dc:title>
  <dc:creator>user</dc:creator>
  <cp:lastModifiedBy>user</cp:lastModifiedBy>
  <cp:revision>6</cp:revision>
  <dcterms:created xsi:type="dcterms:W3CDTF">2013-01-29T11:35:00Z</dcterms:created>
  <dcterms:modified xsi:type="dcterms:W3CDTF">2013-06-12T08:49:46Z</dcterms:modified>
</cp:coreProperties>
</file>