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1" r:id="rId3"/>
    <p:sldId id="262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VY_32_INOVACE_14_16_20 Savany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400" dirty="0" smtClean="0"/>
            <a:t>Přírodní obraz Země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00778B-2A8C-4558-9575-C2B0D65BE6E6}" type="presOf" srcId="{ABD4D77B-BA54-4DFB-A762-4C734220F9AA}" destId="{AAB7E4A6-9D01-402C-9D7A-6D30767F0B58}" srcOrd="0" destOrd="0" presId="urn:microsoft.com/office/officeart/2005/8/layout/target3"/>
    <dgm:cxn modelId="{0F4514EA-FA46-415A-8425-12AFA18C60B9}" type="presOf" srcId="{FFA013E9-5C5D-404D-8688-08171EA7A387}" destId="{E1DA18CB-4B0A-4D0C-9459-15C4B327891F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8048AED-6F77-4A06-9DCF-1EF79B3804D7}" type="presOf" srcId="{A4836DAF-3E6B-4198-A089-B3C0D0384F2B}" destId="{4F0AD45D-7E6A-4C4A-90DF-90E27C4B175D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6523DE65-D39A-4081-9F72-93038D12B355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588508AE-9470-4FB4-9C62-623F82198B80}" type="presOf" srcId="{D9242A4C-F33A-42E2-BFA4-EC80805DCD32}" destId="{5A434D34-FA65-40B0-A4CE-3A1E2B14A215}" srcOrd="1" destOrd="0" presId="urn:microsoft.com/office/officeart/2005/8/layout/target3"/>
    <dgm:cxn modelId="{4DEBFCA9-B7A2-42C7-ABC7-91C3EC37903A}" type="presOf" srcId="{A4836DAF-3E6B-4198-A089-B3C0D0384F2B}" destId="{36B74B1E-3C18-4C06-BA03-CB2EB266F8FF}" srcOrd="1" destOrd="0" presId="urn:microsoft.com/office/officeart/2005/8/layout/target3"/>
    <dgm:cxn modelId="{E2FAA102-2A65-405F-A07E-65CE51EE3BB5}" type="presOf" srcId="{D9242A4C-F33A-42E2-BFA4-EC80805DCD32}" destId="{7DDB6D97-C311-42E1-B77C-B194BAE75773}" srcOrd="0" destOrd="0" presId="urn:microsoft.com/office/officeart/2005/8/layout/target3"/>
    <dgm:cxn modelId="{41152AA7-59CF-46E2-A120-5B5CF6C476DC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AC6316C8-F55A-40CC-B57A-7B0E72AF6D83}" type="presOf" srcId="{1D895EAB-76A7-41C6-9C6C-7D303AD4C23C}" destId="{94413E88-B296-45A5-9057-6B5765B63A8F}" srcOrd="1" destOrd="0" presId="urn:microsoft.com/office/officeart/2005/8/layout/target3"/>
    <dgm:cxn modelId="{A4C6F91A-948E-4DF1-B8E0-B4CE18BDA5D6}" type="presOf" srcId="{DAAD5A11-3EBC-47AE-AB1C-4F1B938732A7}" destId="{2D933DCE-BBEA-46A5-98BC-CA41A7DBB761}" srcOrd="0" destOrd="0" presId="urn:microsoft.com/office/officeart/2005/8/layout/target3"/>
    <dgm:cxn modelId="{0C188D97-5B6D-48A3-8FE0-FAC3295D0331}" type="presOf" srcId="{1D895EAB-76A7-41C6-9C6C-7D303AD4C23C}" destId="{347D85BD-7382-4413-9298-D06CC996458A}" srcOrd="0" destOrd="0" presId="urn:microsoft.com/office/officeart/2005/8/layout/target3"/>
    <dgm:cxn modelId="{6FDF087A-EB3B-44C4-AF35-44B1E5ADEA7A}" type="presParOf" srcId="{2D933DCE-BBEA-46A5-98BC-CA41A7DBB761}" destId="{D3A73299-62A4-4767-8E25-C16133A0B902}" srcOrd="0" destOrd="0" presId="urn:microsoft.com/office/officeart/2005/8/layout/target3"/>
    <dgm:cxn modelId="{2F97ADBF-50C4-4BC3-878D-1371D2CE14A3}" type="presParOf" srcId="{2D933DCE-BBEA-46A5-98BC-CA41A7DBB761}" destId="{EE30B2AF-DDC9-42DB-9092-5595C6257A57}" srcOrd="1" destOrd="0" presId="urn:microsoft.com/office/officeart/2005/8/layout/target3"/>
    <dgm:cxn modelId="{0905D436-3E22-4975-9B0B-AE7E58369418}" type="presParOf" srcId="{2D933DCE-BBEA-46A5-98BC-CA41A7DBB761}" destId="{E1DA18CB-4B0A-4D0C-9459-15C4B327891F}" srcOrd="2" destOrd="0" presId="urn:microsoft.com/office/officeart/2005/8/layout/target3"/>
    <dgm:cxn modelId="{E060ADF4-68BC-41DE-9578-39C5D0CEB5C3}" type="presParOf" srcId="{2D933DCE-BBEA-46A5-98BC-CA41A7DBB761}" destId="{29996EEB-8589-4AED-9C98-E2204A026234}" srcOrd="3" destOrd="0" presId="urn:microsoft.com/office/officeart/2005/8/layout/target3"/>
    <dgm:cxn modelId="{17DA1588-7FDE-42DD-89C9-18562E421575}" type="presParOf" srcId="{2D933DCE-BBEA-46A5-98BC-CA41A7DBB761}" destId="{056AE7B2-579D-40D1-A57C-4E33BFED76BE}" srcOrd="4" destOrd="0" presId="urn:microsoft.com/office/officeart/2005/8/layout/target3"/>
    <dgm:cxn modelId="{5258AC2D-B239-4270-A908-97AD924D82D4}" type="presParOf" srcId="{2D933DCE-BBEA-46A5-98BC-CA41A7DBB761}" destId="{4F0AD45D-7E6A-4C4A-90DF-90E27C4B175D}" srcOrd="5" destOrd="0" presId="urn:microsoft.com/office/officeart/2005/8/layout/target3"/>
    <dgm:cxn modelId="{B168A76E-0BF5-44E2-A505-44616E30FA53}" type="presParOf" srcId="{2D933DCE-BBEA-46A5-98BC-CA41A7DBB761}" destId="{1804A346-BBD3-438B-AE0F-7BEBB1E2AF96}" srcOrd="6" destOrd="0" presId="urn:microsoft.com/office/officeart/2005/8/layout/target3"/>
    <dgm:cxn modelId="{6072EF58-3485-480A-8226-D44B01830808}" type="presParOf" srcId="{2D933DCE-BBEA-46A5-98BC-CA41A7DBB761}" destId="{60CB9877-708D-4C64-AA73-CFD3F3076BC2}" srcOrd="7" destOrd="0" presId="urn:microsoft.com/office/officeart/2005/8/layout/target3"/>
    <dgm:cxn modelId="{8B20E8BE-E707-416D-81CA-74809C414756}" type="presParOf" srcId="{2D933DCE-BBEA-46A5-98BC-CA41A7DBB761}" destId="{347D85BD-7382-4413-9298-D06CC996458A}" srcOrd="8" destOrd="0" presId="urn:microsoft.com/office/officeart/2005/8/layout/target3"/>
    <dgm:cxn modelId="{609EEE3A-BBB3-4C35-8C4F-AB659FADBECF}" type="presParOf" srcId="{2D933DCE-BBEA-46A5-98BC-CA41A7DBB761}" destId="{C4DD5B9C-4D9E-449D-A063-107A759DF3D1}" srcOrd="9" destOrd="0" presId="urn:microsoft.com/office/officeart/2005/8/layout/target3"/>
    <dgm:cxn modelId="{0B5D4BF4-A3DA-4EA2-8FFB-8F9CE1E22CF6}" type="presParOf" srcId="{2D933DCE-BBEA-46A5-98BC-CA41A7DBB761}" destId="{CD515E15-5457-47F2-8109-A2A59D66C930}" srcOrd="10" destOrd="0" presId="urn:microsoft.com/office/officeart/2005/8/layout/target3"/>
    <dgm:cxn modelId="{7DB3AD63-6C16-40DC-AF87-FCE31858CEDB}" type="presParOf" srcId="{2D933DCE-BBEA-46A5-98BC-CA41A7DBB761}" destId="{7DDB6D97-C311-42E1-B77C-B194BAE75773}" srcOrd="11" destOrd="0" presId="urn:microsoft.com/office/officeart/2005/8/layout/target3"/>
    <dgm:cxn modelId="{E69541FD-38A9-45DD-87A2-E1CB42193509}" type="presParOf" srcId="{2D933DCE-BBEA-46A5-98BC-CA41A7DBB761}" destId="{DE2B4424-17B1-4404-A13F-04051C43B79D}" srcOrd="12" destOrd="0" presId="urn:microsoft.com/office/officeart/2005/8/layout/target3"/>
    <dgm:cxn modelId="{217BCA2F-A3FE-494C-A3E0-BE4D759A3107}" type="presParOf" srcId="{2D933DCE-BBEA-46A5-98BC-CA41A7DBB761}" destId="{555607BD-8A1D-4EBB-825A-8C74A1FB0FFC}" srcOrd="13" destOrd="0" presId="urn:microsoft.com/office/officeart/2005/8/layout/target3"/>
    <dgm:cxn modelId="{0EEE7F30-C704-44F1-A4F8-EA60FF946BA9}" type="presParOf" srcId="{2D933DCE-BBEA-46A5-98BC-CA41A7DBB761}" destId="{AAB7E4A6-9D01-402C-9D7A-6D30767F0B58}" srcOrd="14" destOrd="0" presId="urn:microsoft.com/office/officeart/2005/8/layout/target3"/>
    <dgm:cxn modelId="{BC0B1CD4-0095-41F3-BBAD-25B78031A08E}" type="presParOf" srcId="{2D933DCE-BBEA-46A5-98BC-CA41A7DBB761}" destId="{359A210A-E8C9-4FD6-9BC7-434F4455A6B5}" srcOrd="15" destOrd="0" presId="urn:microsoft.com/office/officeart/2005/8/layout/target3"/>
    <dgm:cxn modelId="{CA52D5E0-3AD9-41FF-A02F-9EA4593D1E63}" type="presParOf" srcId="{2D933DCE-BBEA-46A5-98BC-CA41A7DBB761}" destId="{36B74B1E-3C18-4C06-BA03-CB2EB266F8FF}" srcOrd="16" destOrd="0" presId="urn:microsoft.com/office/officeart/2005/8/layout/target3"/>
    <dgm:cxn modelId="{5C5DC7DA-9105-4F60-8EED-200687BBB48E}" type="presParOf" srcId="{2D933DCE-BBEA-46A5-98BC-CA41A7DBB761}" destId="{94413E88-B296-45A5-9057-6B5765B63A8F}" srcOrd="17" destOrd="0" presId="urn:microsoft.com/office/officeart/2005/8/layout/target3"/>
    <dgm:cxn modelId="{914F159E-5ED0-4381-A971-5354894FCAE1}" type="presParOf" srcId="{2D933DCE-BBEA-46A5-98BC-CA41A7DBB761}" destId="{5A434D34-FA65-40B0-A4CE-3A1E2B14A215}" srcOrd="18" destOrd="0" presId="urn:microsoft.com/office/officeart/2005/8/layout/target3"/>
    <dgm:cxn modelId="{76C541BE-1A8F-4852-858E-BF274AFCB450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VY_32_INOVACE_14_16_20 Savany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400" kern="1200" dirty="0" smtClean="0"/>
            <a:t>Přírodní obraz Země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7BB32-A2E0-4D7E-90B0-F65EAB6B1225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FD2285-D7AF-41CD-9CD6-2E43D4CF59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8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11B25EE-77CD-4DAF-B0BC-E1B5439DA96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8E7A245-9B66-45FA-AE72-EB9DD89454DC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B25EE-77CD-4DAF-B0BC-E1B5439DA96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A245-9B66-45FA-AE72-EB9DD89454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B25EE-77CD-4DAF-B0BC-E1B5439DA96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A245-9B66-45FA-AE72-EB9DD89454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B25EE-77CD-4DAF-B0BC-E1B5439DA96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A245-9B66-45FA-AE72-EB9DD89454D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B25EE-77CD-4DAF-B0BC-E1B5439DA96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A245-9B66-45FA-AE72-EB9DD89454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B25EE-77CD-4DAF-B0BC-E1B5439DA96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A245-9B66-45FA-AE72-EB9DD89454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B25EE-77CD-4DAF-B0BC-E1B5439DA96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A245-9B66-45FA-AE72-EB9DD89454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B25EE-77CD-4DAF-B0BC-E1B5439DA96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A245-9B66-45FA-AE72-EB9DD89454DC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B25EE-77CD-4DAF-B0BC-E1B5439DA96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A245-9B66-45FA-AE72-EB9DD89454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B25EE-77CD-4DAF-B0BC-E1B5439DA96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A245-9B66-45FA-AE72-EB9DD89454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B25EE-77CD-4DAF-B0BC-E1B5439DA96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E7A245-9B66-45FA-AE72-EB9DD89454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10.6.2013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4331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10.6.2013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4024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10.6.2013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79084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10.6.2013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9494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10.6.2013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50574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10.6.2013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92606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10.6.2013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19658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10.6.2013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69521460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10.6.2013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81778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10.6.2013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6865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10.6.2013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172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11B25EE-77CD-4DAF-B0BC-E1B5439DA968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8E7A245-9B66-45FA-AE72-EB9DD89454D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10.6.2013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68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wO2_myD6Jbc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wO2_myD6Jbc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04665457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751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416940" cy="3508977"/>
          </a:xfrm>
        </p:spPr>
        <p:txBody>
          <a:bodyPr/>
          <a:lstStyle/>
          <a:p>
            <a:r>
              <a:rPr lang="cs-CZ" dirty="0" smtClean="0"/>
              <a:t>Prezentace slouží k učivu na téma: </a:t>
            </a:r>
            <a:r>
              <a:rPr lang="cs-CZ" b="1" dirty="0" smtClean="0"/>
              <a:t>Savany</a:t>
            </a:r>
          </a:p>
          <a:p>
            <a:r>
              <a:rPr lang="cs-CZ" b="1" dirty="0" smtClean="0"/>
              <a:t> </a:t>
            </a:r>
            <a:r>
              <a:rPr lang="cs-CZ" dirty="0" smtClean="0"/>
              <a:t>Slide 3 – 4 – teorie k tématu: Savany</a:t>
            </a:r>
          </a:p>
          <a:p>
            <a:r>
              <a:rPr lang="cs-CZ" dirty="0" smtClean="0"/>
              <a:t>Slide 5 – samostatná práce s učebnicí, poté společná kontrola</a:t>
            </a:r>
          </a:p>
          <a:p>
            <a:r>
              <a:rPr lang="cs-CZ" dirty="0" smtClean="0"/>
              <a:t>Slide 6 – shrnující video na téma: Savany (žáci napíší odpovědi do sešitu)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1692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SAVANA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632964" cy="3508977"/>
          </a:xfrm>
        </p:spPr>
        <p:txBody>
          <a:bodyPr/>
          <a:lstStyle/>
          <a:p>
            <a:r>
              <a:rPr lang="cs-CZ" i="1" dirty="0" smtClean="0"/>
              <a:t>Krajina zastoupená stromy, keři, travnatými porosty</a:t>
            </a:r>
          </a:p>
          <a:p>
            <a:r>
              <a:rPr lang="cs-CZ" dirty="0" smtClean="0"/>
              <a:t>Subrovníkový podnebný pás </a:t>
            </a:r>
          </a:p>
          <a:p>
            <a:r>
              <a:rPr lang="cs-CZ" b="1" u="sng" dirty="0" smtClean="0"/>
              <a:t>Střídání dvou ročních období</a:t>
            </a:r>
            <a:r>
              <a:rPr lang="cs-CZ" dirty="0" smtClean="0"/>
              <a:t>:</a:t>
            </a:r>
          </a:p>
          <a:p>
            <a:pPr lvl="1"/>
            <a:r>
              <a:rPr lang="cs-CZ" b="1" dirty="0" smtClean="0"/>
              <a:t>OBDOBÍ DEŠŤŮ </a:t>
            </a:r>
            <a:r>
              <a:rPr lang="cs-CZ" dirty="0" smtClean="0"/>
              <a:t>– období léta (vypařování), zčásti zaplavena vodou (uč str 62)</a:t>
            </a:r>
          </a:p>
          <a:p>
            <a:pPr lvl="1"/>
            <a:r>
              <a:rPr lang="cs-CZ" b="1" dirty="0" smtClean="0"/>
              <a:t>OBDOBÍ SUCHA</a:t>
            </a:r>
            <a:r>
              <a:rPr lang="cs-CZ" dirty="0" smtClean="0"/>
              <a:t> – listy usychají a opadávají, požáry</a:t>
            </a:r>
          </a:p>
        </p:txBody>
      </p:sp>
    </p:spTree>
    <p:extLst>
      <p:ext uri="{BB962C8B-B14F-4D97-AF65-F5344CB8AC3E}">
        <p14:creationId xmlns:p14="http://schemas.microsoft.com/office/powerpoint/2010/main" val="3536136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SAVANA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Typické proudění větru – </a:t>
            </a:r>
            <a:r>
              <a:rPr lang="cs-CZ" b="1" dirty="0" smtClean="0"/>
              <a:t>MONZUN </a:t>
            </a:r>
          </a:p>
          <a:p>
            <a:r>
              <a:rPr lang="cs-CZ" b="1" dirty="0" smtClean="0"/>
              <a:t>V období dešťů – od moře na pevninu</a:t>
            </a:r>
          </a:p>
          <a:p>
            <a:r>
              <a:rPr lang="cs-CZ" b="1" dirty="0" smtClean="0"/>
              <a:t>V období sucha – z pevniny na moře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031892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SAVANA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200916" cy="384165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V učebnici na str 63 si přečti text a vypiš živočichy, kteří obývají savany. </a:t>
            </a:r>
          </a:p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</a:t>
            </a:r>
          </a:p>
          <a:p>
            <a:r>
              <a:rPr lang="cs-CZ" dirty="0" smtClean="0"/>
              <a:t>Z diagramu na str 62 zjisti, v kterých měsících jsou nejvyšší srážky? Odpověď se pokus zdůvodnit.</a:t>
            </a:r>
          </a:p>
          <a:p>
            <a:r>
              <a:rPr lang="cs-CZ" dirty="0" smtClean="0"/>
              <a:t>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737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SAVANA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Video k tématu: </a:t>
            </a:r>
            <a:r>
              <a:rPr lang="cs-CZ" b="1" dirty="0" smtClean="0"/>
              <a:t>Savany</a:t>
            </a:r>
            <a:r>
              <a:rPr lang="cs-CZ" i="1" dirty="0" smtClean="0"/>
              <a:t> 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www.youtube.com/watch?v=wO2_myD6Jbc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1) živočichové savan</a:t>
            </a:r>
          </a:p>
          <a:p>
            <a:r>
              <a:rPr lang="cs-CZ" dirty="0" smtClean="0"/>
              <a:t>2) způsob života v savanách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28191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gymnázia , 2003, </a:t>
            </a:r>
            <a:r>
              <a:rPr lang="cs-CZ" dirty="0" smtClean="0"/>
              <a:t>Fraus</a:t>
            </a:r>
          </a:p>
          <a:p>
            <a:r>
              <a:rPr lang="cs-CZ" dirty="0" smtClean="0"/>
              <a:t>Video z youtube.com - </a:t>
            </a:r>
            <a:r>
              <a:rPr lang="cs-CZ" dirty="0">
                <a:hlinkClick r:id="rId2"/>
              </a:rPr>
              <a:t>http://www.youtube.com/watch?v=wO2_myD6Jbc</a:t>
            </a:r>
            <a:endParaRPr lang="cs-CZ" dirty="0"/>
          </a:p>
          <a:p>
            <a:pPr marL="6858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997673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73</TotalTime>
  <Words>265</Words>
  <Application>Microsoft Office PowerPoint</Application>
  <PresentationFormat>Předvádění na obrazovce (4:3)</PresentationFormat>
  <Paragraphs>36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Austin</vt:lpstr>
      <vt:lpstr>1_Austin</vt:lpstr>
      <vt:lpstr>Prezentace aplikace PowerPoint</vt:lpstr>
      <vt:lpstr>Anotace:</vt:lpstr>
      <vt:lpstr>SAVANA</vt:lpstr>
      <vt:lpstr>SAVANA</vt:lpstr>
      <vt:lpstr>SAVANA </vt:lpstr>
      <vt:lpstr>SAVANA</vt:lpstr>
      <vt:lpstr>Zdroj: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SAVANA</dc:title>
  <dc:creator>user</dc:creator>
  <cp:lastModifiedBy>user</cp:lastModifiedBy>
  <cp:revision>4</cp:revision>
  <dcterms:created xsi:type="dcterms:W3CDTF">2013-02-04T11:27:14Z</dcterms:created>
  <dcterms:modified xsi:type="dcterms:W3CDTF">2013-06-10T05:14:11Z</dcterms:modified>
</cp:coreProperties>
</file>