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62" r:id="rId3"/>
    <p:sldId id="263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VY_32_INOVACE_14_17_20 Tropický deštný les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400" dirty="0" smtClean="0"/>
            <a:t>Přírodní obraz Země </a:t>
          </a:r>
          <a:endParaRPr lang="cs-CZ" sz="14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6A15F7-11CD-4C7C-B3C3-8EA045C105DE}" type="presOf" srcId="{A4836DAF-3E6B-4198-A089-B3C0D0384F2B}" destId="{36B74B1E-3C18-4C06-BA03-CB2EB266F8FF}" srcOrd="1" destOrd="0" presId="urn:microsoft.com/office/officeart/2005/8/layout/target3"/>
    <dgm:cxn modelId="{114CBF87-29EB-46B9-AE3A-66D0904FFB0D}" type="presOf" srcId="{DAAD5A11-3EBC-47AE-AB1C-4F1B938732A7}" destId="{2D933DCE-BBEA-46A5-98BC-CA41A7DBB761}" srcOrd="0" destOrd="0" presId="urn:microsoft.com/office/officeart/2005/8/layout/target3"/>
    <dgm:cxn modelId="{D57C160D-0D68-4CEF-8FFD-E04C4D9CEE38}" type="presOf" srcId="{1D895EAB-76A7-41C6-9C6C-7D303AD4C23C}" destId="{94413E88-B296-45A5-9057-6B5765B63A8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65290B76-1C96-4644-A8D7-90B6AA9DD04D}" type="presOf" srcId="{D9242A4C-F33A-42E2-BFA4-EC80805DCD32}" destId="{7DDB6D97-C311-42E1-B77C-B194BAE75773}" srcOrd="0" destOrd="0" presId="urn:microsoft.com/office/officeart/2005/8/layout/target3"/>
    <dgm:cxn modelId="{C1228C17-2BA8-48F3-9D85-985F912E6370}" type="presOf" srcId="{ABD4D77B-BA54-4DFB-A762-4C734220F9AA}" destId="{A6703DA5-6D74-4C8B-9C82-31DC93531BC2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25A8BB8F-B301-40EB-B1FC-9910CD0B3E48}" type="presOf" srcId="{FFA013E9-5C5D-404D-8688-08171EA7A387}" destId="{E1DA18CB-4B0A-4D0C-9459-15C4B327891F}" srcOrd="0" destOrd="0" presId="urn:microsoft.com/office/officeart/2005/8/layout/target3"/>
    <dgm:cxn modelId="{959D3480-2ACA-449B-B453-14BF58CFB572}" type="presOf" srcId="{A4836DAF-3E6B-4198-A089-B3C0D0384F2B}" destId="{4F0AD45D-7E6A-4C4A-90DF-90E27C4B175D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DF5B48AA-EDD6-44E6-A793-86EBBC06B61B}" type="presOf" srcId="{ABD4D77B-BA54-4DFB-A762-4C734220F9AA}" destId="{AAB7E4A6-9D01-402C-9D7A-6D30767F0B58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19611794-3C43-4088-BF54-10DF863FF2F8}" type="presOf" srcId="{FFA013E9-5C5D-404D-8688-08171EA7A387}" destId="{359A210A-E8C9-4FD6-9BC7-434F4455A6B5}" srcOrd="1" destOrd="0" presId="urn:microsoft.com/office/officeart/2005/8/layout/target3"/>
    <dgm:cxn modelId="{EB0CA2AA-0358-4BFB-AD88-12735DF16E42}" type="presOf" srcId="{D9242A4C-F33A-42E2-BFA4-EC80805DCD32}" destId="{5A434D34-FA65-40B0-A4CE-3A1E2B14A21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4CD514E0-17A2-43C3-8B7F-B46EA5498052}" type="presOf" srcId="{1D895EAB-76A7-41C6-9C6C-7D303AD4C23C}" destId="{347D85BD-7382-4413-9298-D06CC996458A}" srcOrd="0" destOrd="0" presId="urn:microsoft.com/office/officeart/2005/8/layout/target3"/>
    <dgm:cxn modelId="{9DF3183D-5E22-4552-BF84-F3FDD21002B5}" type="presParOf" srcId="{2D933DCE-BBEA-46A5-98BC-CA41A7DBB761}" destId="{D3A73299-62A4-4767-8E25-C16133A0B902}" srcOrd="0" destOrd="0" presId="urn:microsoft.com/office/officeart/2005/8/layout/target3"/>
    <dgm:cxn modelId="{3956C20D-3852-4A8F-98A0-CFBCD571F262}" type="presParOf" srcId="{2D933DCE-BBEA-46A5-98BC-CA41A7DBB761}" destId="{EE30B2AF-DDC9-42DB-9092-5595C6257A57}" srcOrd="1" destOrd="0" presId="urn:microsoft.com/office/officeart/2005/8/layout/target3"/>
    <dgm:cxn modelId="{FD086001-907B-4567-A655-31A7933ADF51}" type="presParOf" srcId="{2D933DCE-BBEA-46A5-98BC-CA41A7DBB761}" destId="{E1DA18CB-4B0A-4D0C-9459-15C4B327891F}" srcOrd="2" destOrd="0" presId="urn:microsoft.com/office/officeart/2005/8/layout/target3"/>
    <dgm:cxn modelId="{C417D3DB-1251-4BC4-9D3E-B27BBBF9411F}" type="presParOf" srcId="{2D933DCE-BBEA-46A5-98BC-CA41A7DBB761}" destId="{29996EEB-8589-4AED-9C98-E2204A026234}" srcOrd="3" destOrd="0" presId="urn:microsoft.com/office/officeart/2005/8/layout/target3"/>
    <dgm:cxn modelId="{0AB0E257-57A8-4D34-B486-DAB3A66FE9EF}" type="presParOf" srcId="{2D933DCE-BBEA-46A5-98BC-CA41A7DBB761}" destId="{056AE7B2-579D-40D1-A57C-4E33BFED76BE}" srcOrd="4" destOrd="0" presId="urn:microsoft.com/office/officeart/2005/8/layout/target3"/>
    <dgm:cxn modelId="{2E3C32E7-01F7-4875-A482-2A0B101B7307}" type="presParOf" srcId="{2D933DCE-BBEA-46A5-98BC-CA41A7DBB761}" destId="{4F0AD45D-7E6A-4C4A-90DF-90E27C4B175D}" srcOrd="5" destOrd="0" presId="urn:microsoft.com/office/officeart/2005/8/layout/target3"/>
    <dgm:cxn modelId="{4C9938A0-7494-4C2A-A335-A22AA3DA4F08}" type="presParOf" srcId="{2D933DCE-BBEA-46A5-98BC-CA41A7DBB761}" destId="{1804A346-BBD3-438B-AE0F-7BEBB1E2AF96}" srcOrd="6" destOrd="0" presId="urn:microsoft.com/office/officeart/2005/8/layout/target3"/>
    <dgm:cxn modelId="{1D7475C9-B567-4127-ADFC-45025DBD3528}" type="presParOf" srcId="{2D933DCE-BBEA-46A5-98BC-CA41A7DBB761}" destId="{60CB9877-708D-4C64-AA73-CFD3F3076BC2}" srcOrd="7" destOrd="0" presId="urn:microsoft.com/office/officeart/2005/8/layout/target3"/>
    <dgm:cxn modelId="{1BFF86E2-88C7-4332-81C6-892379F00E58}" type="presParOf" srcId="{2D933DCE-BBEA-46A5-98BC-CA41A7DBB761}" destId="{347D85BD-7382-4413-9298-D06CC996458A}" srcOrd="8" destOrd="0" presId="urn:microsoft.com/office/officeart/2005/8/layout/target3"/>
    <dgm:cxn modelId="{3A3A8E73-2783-40F0-A65F-14AA4E16CD5A}" type="presParOf" srcId="{2D933DCE-BBEA-46A5-98BC-CA41A7DBB761}" destId="{C4DD5B9C-4D9E-449D-A063-107A759DF3D1}" srcOrd="9" destOrd="0" presId="urn:microsoft.com/office/officeart/2005/8/layout/target3"/>
    <dgm:cxn modelId="{5CBD13B1-1919-4C8B-9173-992C746B9540}" type="presParOf" srcId="{2D933DCE-BBEA-46A5-98BC-CA41A7DBB761}" destId="{CD515E15-5457-47F2-8109-A2A59D66C930}" srcOrd="10" destOrd="0" presId="urn:microsoft.com/office/officeart/2005/8/layout/target3"/>
    <dgm:cxn modelId="{E235255E-6A49-42D7-AEF6-0A0145E4E22C}" type="presParOf" srcId="{2D933DCE-BBEA-46A5-98BC-CA41A7DBB761}" destId="{7DDB6D97-C311-42E1-B77C-B194BAE75773}" srcOrd="11" destOrd="0" presId="urn:microsoft.com/office/officeart/2005/8/layout/target3"/>
    <dgm:cxn modelId="{C65FA4C3-49C8-41A3-97A8-F7D09A514540}" type="presParOf" srcId="{2D933DCE-BBEA-46A5-98BC-CA41A7DBB761}" destId="{DE2B4424-17B1-4404-A13F-04051C43B79D}" srcOrd="12" destOrd="0" presId="urn:microsoft.com/office/officeart/2005/8/layout/target3"/>
    <dgm:cxn modelId="{0D18ABAD-7B59-4ACD-8E7F-C0EC799DDD6C}" type="presParOf" srcId="{2D933DCE-BBEA-46A5-98BC-CA41A7DBB761}" destId="{555607BD-8A1D-4EBB-825A-8C74A1FB0FFC}" srcOrd="13" destOrd="0" presId="urn:microsoft.com/office/officeart/2005/8/layout/target3"/>
    <dgm:cxn modelId="{AFDE99AA-AF4A-47E1-97BF-71839D959A38}" type="presParOf" srcId="{2D933DCE-BBEA-46A5-98BC-CA41A7DBB761}" destId="{AAB7E4A6-9D01-402C-9D7A-6D30767F0B58}" srcOrd="14" destOrd="0" presId="urn:microsoft.com/office/officeart/2005/8/layout/target3"/>
    <dgm:cxn modelId="{D4B573CF-6984-4DCE-901C-EDB23481CF6B}" type="presParOf" srcId="{2D933DCE-BBEA-46A5-98BC-CA41A7DBB761}" destId="{359A210A-E8C9-4FD6-9BC7-434F4455A6B5}" srcOrd="15" destOrd="0" presId="urn:microsoft.com/office/officeart/2005/8/layout/target3"/>
    <dgm:cxn modelId="{84152B09-D598-4D2D-A886-D1526320F6B4}" type="presParOf" srcId="{2D933DCE-BBEA-46A5-98BC-CA41A7DBB761}" destId="{36B74B1E-3C18-4C06-BA03-CB2EB266F8FF}" srcOrd="16" destOrd="0" presId="urn:microsoft.com/office/officeart/2005/8/layout/target3"/>
    <dgm:cxn modelId="{00E65525-C507-43AD-8217-67053E9A209E}" type="presParOf" srcId="{2D933DCE-BBEA-46A5-98BC-CA41A7DBB761}" destId="{94413E88-B296-45A5-9057-6B5765B63A8F}" srcOrd="17" destOrd="0" presId="urn:microsoft.com/office/officeart/2005/8/layout/target3"/>
    <dgm:cxn modelId="{AC802C48-4D29-424A-8749-0B600CDA2F3D}" type="presParOf" srcId="{2D933DCE-BBEA-46A5-98BC-CA41A7DBB761}" destId="{5A434D34-FA65-40B0-A4CE-3A1E2B14A215}" srcOrd="18" destOrd="0" presId="urn:microsoft.com/office/officeart/2005/8/layout/target3"/>
    <dgm:cxn modelId="{C27F9952-F1FD-495F-9C5D-2C6CC107EA80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VY_32_INOVACE_14_17_20 Tropický deštný les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400" kern="1200" dirty="0" smtClean="0"/>
            <a:t>Přírodní obraz Země </a:t>
          </a:r>
          <a:endParaRPr lang="cs-CZ" sz="14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98B191-ECC3-4E3E-840A-5462B936ADD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EF605-60EC-47B9-9A2D-D0ADB65362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015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C319E68-A914-4476-9BA5-983E33840B0D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B7CE2F1-B41C-4056-82FE-FDBCBF092B45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760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599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949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286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407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5750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325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16054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4801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630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194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6CCAC6C-5C70-47A1-A00A-4C45C8BE3E1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97C226D-7F33-4443-B21A-6068A46B1A3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10.6.2013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23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83207231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9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učivu na téma: </a:t>
            </a:r>
            <a:r>
              <a:rPr lang="cs-CZ" b="1" dirty="0" smtClean="0"/>
              <a:t>Tropický deštný les </a:t>
            </a:r>
          </a:p>
          <a:p>
            <a:r>
              <a:rPr lang="cs-CZ" dirty="0" smtClean="0"/>
              <a:t>Slide 3 – 4 – teorie + práce s učebnicí k tématu</a:t>
            </a:r>
          </a:p>
          <a:p>
            <a:r>
              <a:rPr lang="cs-CZ" dirty="0" smtClean="0"/>
              <a:t>Slide 5 – výukový rozhovor – živočichové a rostliny tropického deštného lesa </a:t>
            </a:r>
          </a:p>
          <a:p>
            <a:r>
              <a:rPr lang="cs-CZ" dirty="0" smtClean="0"/>
              <a:t>Slide 6 - 7 – práce s atlasem, poté společná kontrola </a:t>
            </a:r>
          </a:p>
          <a:p>
            <a:endParaRPr lang="cs-CZ" dirty="0" smtClean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89416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Tropický deštný les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7128908" cy="3508977"/>
          </a:xfrm>
        </p:spPr>
        <p:txBody>
          <a:bodyPr/>
          <a:lstStyle/>
          <a:p>
            <a:r>
              <a:rPr lang="cs-CZ" b="1" dirty="0" smtClean="0"/>
              <a:t>= džungle </a:t>
            </a:r>
            <a:r>
              <a:rPr lang="cs-CZ" dirty="0" smtClean="0"/>
              <a:t>(lidé nazývají)</a:t>
            </a:r>
          </a:p>
          <a:p>
            <a:r>
              <a:rPr lang="cs-CZ" dirty="0" smtClean="0"/>
              <a:t>Rovníkové podnebí           vydatné srážky</a:t>
            </a:r>
          </a:p>
          <a:p>
            <a:r>
              <a:rPr lang="cs-CZ" dirty="0" smtClean="0"/>
              <a:t>Sluneční paprsky kolmo na rovník            vypařování</a:t>
            </a:r>
          </a:p>
          <a:p>
            <a:r>
              <a:rPr lang="cs-CZ" b="1" dirty="0" smtClean="0"/>
              <a:t>Dopoledne se vodní pára hromadí – odpoledne prší</a:t>
            </a:r>
            <a:r>
              <a:rPr lang="cs-CZ" dirty="0" smtClean="0"/>
              <a:t>. </a:t>
            </a:r>
          </a:p>
          <a:p>
            <a:r>
              <a:rPr lang="cs-CZ" dirty="0" smtClean="0"/>
              <a:t>Teplota – kolem 25 °C (žádná roční období)</a:t>
            </a:r>
          </a:p>
          <a:p>
            <a:pPr marL="6858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427984" y="2920394"/>
            <a:ext cx="792088" cy="1897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6444208" y="3356992"/>
            <a:ext cx="792088" cy="1897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935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Tropický deštný les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Husté porosty stromů (až 70 m vysoké)</a:t>
            </a:r>
          </a:p>
          <a:p>
            <a:r>
              <a:rPr lang="cs-CZ" dirty="0" smtClean="0"/>
              <a:t>Nižší patra – větve spojeny do souvislého porostu</a:t>
            </a:r>
          </a:p>
          <a:p>
            <a:r>
              <a:rPr lang="cs-CZ" dirty="0" smtClean="0"/>
              <a:t>Šero </a:t>
            </a:r>
          </a:p>
          <a:p>
            <a:r>
              <a:rPr lang="cs-CZ" sz="1800" i="1" dirty="0" smtClean="0"/>
              <a:t>Obrázek uč 64</a:t>
            </a:r>
            <a:r>
              <a:rPr lang="cs-CZ" dirty="0" smtClean="0"/>
              <a:t> – Vypiš patra tropického lesa</a:t>
            </a:r>
          </a:p>
          <a:p>
            <a:r>
              <a:rPr lang="cs-CZ" dirty="0" smtClean="0"/>
              <a:t>_________________________________________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49351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Tropický deštný les </a:t>
            </a: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Živočichové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______________________________________________________________________________________________________________________________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3126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Práce s atlasem (str 16 – 17)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Nerozsáhlejší tropický les – AMAZONIE </a:t>
            </a:r>
          </a:p>
          <a:p>
            <a:r>
              <a:rPr lang="cs-CZ" dirty="0" smtClean="0"/>
              <a:t>A) v jakém světadílu se nachází?_________</a:t>
            </a:r>
          </a:p>
          <a:p>
            <a:r>
              <a:rPr lang="cs-CZ" dirty="0" smtClean="0"/>
              <a:t>B) do kterých států zasahuje?____________</a:t>
            </a:r>
          </a:p>
          <a:p>
            <a:r>
              <a:rPr lang="cs-CZ" dirty="0" smtClean="0"/>
              <a:t>C) která řekla teče Amazonií? ___________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65953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 atlasem (str 16 – 17)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jakých světadílech se ještě nachází tropický deštný les? </a:t>
            </a:r>
          </a:p>
          <a:p>
            <a:r>
              <a:rPr lang="cs-CZ" dirty="0" smtClean="0"/>
              <a:t>__________________________________________________________________________________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570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Červený P., </a:t>
            </a:r>
            <a:r>
              <a:rPr lang="cs-CZ" dirty="0" err="1"/>
              <a:t>Dokopil</a:t>
            </a:r>
            <a:r>
              <a:rPr lang="cs-CZ" dirty="0"/>
              <a:t> J., Kopp J., Matušková A., Mentlík P, ZEMĚPIS 6 učebnice pro základní školy a víceletá gymnázia , 2003, </a:t>
            </a:r>
            <a:r>
              <a:rPr lang="cs-CZ" dirty="0" smtClean="0"/>
              <a:t>Fraus</a:t>
            </a:r>
          </a:p>
          <a:p>
            <a:endParaRPr lang="cs-CZ" dirty="0" smtClean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23712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53</TotalTime>
  <Words>272</Words>
  <Application>Microsoft Office PowerPoint</Application>
  <PresentationFormat>Předvádění na obrazovce (4:3)</PresentationFormat>
  <Paragraphs>39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Austin</vt:lpstr>
      <vt:lpstr>1_Austin</vt:lpstr>
      <vt:lpstr>Prezentace aplikace PowerPoint</vt:lpstr>
      <vt:lpstr>Anotace: </vt:lpstr>
      <vt:lpstr>Tropický deštný les </vt:lpstr>
      <vt:lpstr>Tropický deštný les </vt:lpstr>
      <vt:lpstr>Tropický deštný les </vt:lpstr>
      <vt:lpstr>Práce s atlasem (str 16 – 17)</vt:lpstr>
      <vt:lpstr>Práce s atlasem (str 16 – 17)</vt:lpstr>
      <vt:lpstr>Zdroj: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TROPICKÝ DEŠTNÝ LES </dc:title>
  <dc:creator>user</dc:creator>
  <cp:lastModifiedBy>user</cp:lastModifiedBy>
  <cp:revision>4</cp:revision>
  <dcterms:created xsi:type="dcterms:W3CDTF">2013-02-05T11:29:12Z</dcterms:created>
  <dcterms:modified xsi:type="dcterms:W3CDTF">2013-06-10T05:20:02Z</dcterms:modified>
</cp:coreProperties>
</file>