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6" r:id="rId3"/>
    <p:sldId id="258" r:id="rId4"/>
    <p:sldId id="259" r:id="rId5"/>
    <p:sldId id="260" r:id="rId6"/>
    <p:sldId id="261" r:id="rId7"/>
    <p:sldId id="263" r:id="rId8"/>
    <p:sldId id="264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300" y="21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gif"/><Relationship Id="rId1" Type="http://schemas.openxmlformats.org/officeDocument/2006/relationships/image" Target="../media/image9.jpg"/><Relationship Id="rId5" Type="http://schemas.openxmlformats.org/officeDocument/2006/relationships/image" Target="../media/image13.jpeg"/><Relationship Id="rId4" Type="http://schemas.openxmlformats.org/officeDocument/2006/relationships/image" Target="../media/image12.JP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gif"/><Relationship Id="rId1" Type="http://schemas.openxmlformats.org/officeDocument/2006/relationships/image" Target="../media/image14.JPG"/><Relationship Id="rId5" Type="http://schemas.openxmlformats.org/officeDocument/2006/relationships/image" Target="../media/image18.JPG"/><Relationship Id="rId4" Type="http://schemas.openxmlformats.org/officeDocument/2006/relationships/image" Target="../media/image17.jp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gif"/><Relationship Id="rId1" Type="http://schemas.openxmlformats.org/officeDocument/2006/relationships/image" Target="../media/image9.jpg"/><Relationship Id="rId5" Type="http://schemas.openxmlformats.org/officeDocument/2006/relationships/image" Target="../media/image13.jpeg"/><Relationship Id="rId4" Type="http://schemas.openxmlformats.org/officeDocument/2006/relationships/image" Target="../media/image12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0DF6886-3495-47E0-8F67-495D398592BB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A7DF7E2-6815-455B-A3B3-23FAA9F3919A}">
      <dgm:prSet phldrT="[Text]"/>
      <dgm:spPr/>
      <dgm:t>
        <a:bodyPr/>
        <a:lstStyle/>
        <a:p>
          <a:r>
            <a:rPr lang="cs-CZ" dirty="0" smtClean="0"/>
            <a:t>Kolo na hřídeli</a:t>
          </a:r>
          <a:endParaRPr lang="cs-CZ" dirty="0"/>
        </a:p>
      </dgm:t>
    </dgm:pt>
    <dgm:pt modelId="{294899C7-9FE5-4E7A-8608-9F7A8B682A7F}" type="parTrans" cxnId="{944D3CAF-9616-402A-A076-6C900DBE0A12}">
      <dgm:prSet/>
      <dgm:spPr/>
      <dgm:t>
        <a:bodyPr/>
        <a:lstStyle/>
        <a:p>
          <a:endParaRPr lang="cs-CZ"/>
        </a:p>
      </dgm:t>
    </dgm:pt>
    <dgm:pt modelId="{80F7467D-3A74-4C9B-B492-A0CE2E3F32EA}" type="sibTrans" cxnId="{944D3CAF-9616-402A-A076-6C900DBE0A12}">
      <dgm:prSet/>
      <dgm:spPr/>
      <dgm:t>
        <a:bodyPr/>
        <a:lstStyle/>
        <a:p>
          <a:endParaRPr lang="cs-CZ"/>
        </a:p>
      </dgm:t>
    </dgm:pt>
    <dgm:pt modelId="{930267DB-77F2-40E6-801B-A5E04DB63DBE}">
      <dgm:prSet phldrT="[Text]"/>
      <dgm:spPr/>
      <dgm:t>
        <a:bodyPr/>
        <a:lstStyle/>
        <a:p>
          <a:r>
            <a:rPr lang="cs-CZ" b="1" dirty="0" smtClean="0"/>
            <a:t>Kolo na hřídeli je </a:t>
          </a:r>
          <a:r>
            <a:rPr lang="cs-CZ" dirty="0" smtClean="0"/>
            <a:t>jednoduchý stroj, jehož dvě pevné spojené části se otáčejí kolem své osy.</a:t>
          </a:r>
          <a:endParaRPr lang="cs-CZ" dirty="0"/>
        </a:p>
      </dgm:t>
    </dgm:pt>
    <dgm:pt modelId="{ECF8EC88-6DC8-4893-AFC7-EB86D778323A}" type="parTrans" cxnId="{AB49343C-7F00-4A87-BB30-462A58538F32}">
      <dgm:prSet/>
      <dgm:spPr/>
      <dgm:t>
        <a:bodyPr/>
        <a:lstStyle/>
        <a:p>
          <a:endParaRPr lang="cs-CZ"/>
        </a:p>
      </dgm:t>
    </dgm:pt>
    <dgm:pt modelId="{6021EAFB-DCF4-4A50-98E4-EC35F6747A35}" type="sibTrans" cxnId="{AB49343C-7F00-4A87-BB30-462A58538F32}">
      <dgm:prSet/>
      <dgm:spPr/>
      <dgm:t>
        <a:bodyPr/>
        <a:lstStyle/>
        <a:p>
          <a:endParaRPr lang="cs-CZ"/>
        </a:p>
      </dgm:t>
    </dgm:pt>
    <dgm:pt modelId="{C12AE17A-3B07-4819-A837-687F4B9C7E90}">
      <dgm:prSet phldrT="[Text]"/>
      <dgm:spPr/>
      <dgm:t>
        <a:bodyPr/>
        <a:lstStyle/>
        <a:p>
          <a:r>
            <a:rPr lang="cs-CZ" dirty="0" smtClean="0"/>
            <a:t>Kladka</a:t>
          </a:r>
          <a:endParaRPr lang="cs-CZ" dirty="0"/>
        </a:p>
      </dgm:t>
    </dgm:pt>
    <dgm:pt modelId="{CE24BEA1-969A-49A1-B115-966067AFDF6F}" type="parTrans" cxnId="{9304E58D-D9CC-4EDF-96BE-69F9D3538917}">
      <dgm:prSet/>
      <dgm:spPr/>
      <dgm:t>
        <a:bodyPr/>
        <a:lstStyle/>
        <a:p>
          <a:endParaRPr lang="cs-CZ"/>
        </a:p>
      </dgm:t>
    </dgm:pt>
    <dgm:pt modelId="{FBF1BB91-8127-4D9B-B48A-145973B1CC6A}" type="sibTrans" cxnId="{9304E58D-D9CC-4EDF-96BE-69F9D3538917}">
      <dgm:prSet/>
      <dgm:spPr/>
      <dgm:t>
        <a:bodyPr/>
        <a:lstStyle/>
        <a:p>
          <a:endParaRPr lang="cs-CZ"/>
        </a:p>
      </dgm:t>
    </dgm:pt>
    <dgm:pt modelId="{C57A26AD-A32F-4565-848E-6C9011811E25}">
      <dgm:prSet phldrT="[Text]"/>
      <dgm:spPr/>
      <dgm:t>
        <a:bodyPr/>
        <a:lstStyle/>
        <a:p>
          <a:r>
            <a:rPr lang="cs-CZ" dirty="0" smtClean="0"/>
            <a:t>Kladka je volně otočené kolo s drážkou po obvodě pro vedení lana, řetězu, provazu.</a:t>
          </a:r>
          <a:endParaRPr lang="cs-CZ" dirty="0"/>
        </a:p>
      </dgm:t>
    </dgm:pt>
    <dgm:pt modelId="{AF2FF91A-0820-47BF-BA75-E13E97399CE3}" type="parTrans" cxnId="{93352EA5-76C4-4DD6-841F-EA70CD6F4BA4}">
      <dgm:prSet/>
      <dgm:spPr/>
      <dgm:t>
        <a:bodyPr/>
        <a:lstStyle/>
        <a:p>
          <a:endParaRPr lang="cs-CZ"/>
        </a:p>
      </dgm:t>
    </dgm:pt>
    <dgm:pt modelId="{FADE82BD-C092-4F6A-B9BE-EE855A44F2A3}" type="sibTrans" cxnId="{93352EA5-76C4-4DD6-841F-EA70CD6F4BA4}">
      <dgm:prSet/>
      <dgm:spPr/>
      <dgm:t>
        <a:bodyPr/>
        <a:lstStyle/>
        <a:p>
          <a:endParaRPr lang="cs-CZ"/>
        </a:p>
      </dgm:t>
    </dgm:pt>
    <dgm:pt modelId="{DA0A2C99-112B-42B4-9DED-E344B7F382BD}">
      <dgm:prSet phldrT="[Text]"/>
      <dgm:spPr/>
      <dgm:t>
        <a:bodyPr/>
        <a:lstStyle/>
        <a:p>
          <a:r>
            <a:rPr lang="cs-CZ" dirty="0" smtClean="0"/>
            <a:t>Řemenice</a:t>
          </a:r>
          <a:endParaRPr lang="cs-CZ" dirty="0"/>
        </a:p>
      </dgm:t>
    </dgm:pt>
    <dgm:pt modelId="{78FDA0B6-39D4-4049-A479-5D8AC91019F3}" type="parTrans" cxnId="{A8FCDC76-3CA4-4B17-98D8-E841D2F8A35B}">
      <dgm:prSet/>
      <dgm:spPr/>
      <dgm:t>
        <a:bodyPr/>
        <a:lstStyle/>
        <a:p>
          <a:endParaRPr lang="cs-CZ"/>
        </a:p>
      </dgm:t>
    </dgm:pt>
    <dgm:pt modelId="{7F050D76-55E5-4620-A55C-E21CDAEA5E9A}" type="sibTrans" cxnId="{A8FCDC76-3CA4-4B17-98D8-E841D2F8A35B}">
      <dgm:prSet/>
      <dgm:spPr/>
      <dgm:t>
        <a:bodyPr/>
        <a:lstStyle/>
        <a:p>
          <a:endParaRPr lang="cs-CZ"/>
        </a:p>
      </dgm:t>
    </dgm:pt>
    <dgm:pt modelId="{514017C8-B38B-4C7C-9AD0-C91F43EC0E36}">
      <dgm:prSet phldrT="[Text]"/>
      <dgm:spPr/>
      <dgm:t>
        <a:bodyPr/>
        <a:lstStyle/>
        <a:p>
          <a:r>
            <a:rPr lang="cs-CZ" dirty="0" smtClean="0"/>
            <a:t>Řemenice je kolo pro přenos síly řemen.</a:t>
          </a:r>
          <a:endParaRPr lang="cs-CZ" dirty="0"/>
        </a:p>
      </dgm:t>
    </dgm:pt>
    <dgm:pt modelId="{10279B1C-F788-4929-8832-043B4385E040}" type="parTrans" cxnId="{6079E331-8837-4CC2-9CE9-31E9AC80FACD}">
      <dgm:prSet/>
      <dgm:spPr/>
      <dgm:t>
        <a:bodyPr/>
        <a:lstStyle/>
        <a:p>
          <a:endParaRPr lang="cs-CZ"/>
        </a:p>
      </dgm:t>
    </dgm:pt>
    <dgm:pt modelId="{3C8C82BB-E904-4772-BAA5-C21A9C5E9294}" type="sibTrans" cxnId="{6079E331-8837-4CC2-9CE9-31E9AC80FACD}">
      <dgm:prSet/>
      <dgm:spPr/>
      <dgm:t>
        <a:bodyPr/>
        <a:lstStyle/>
        <a:p>
          <a:endParaRPr lang="cs-CZ"/>
        </a:p>
      </dgm:t>
    </dgm:pt>
    <dgm:pt modelId="{58C4047D-C91D-4123-B708-0095D6AF7523}">
      <dgm:prSet phldrT="[Text]" phldr="1"/>
      <dgm:spPr/>
      <dgm:t>
        <a:bodyPr/>
        <a:lstStyle/>
        <a:p>
          <a:endParaRPr lang="cs-CZ" dirty="0"/>
        </a:p>
      </dgm:t>
    </dgm:pt>
    <dgm:pt modelId="{6313B707-7C94-404B-9BE6-78DA664210C6}" type="parTrans" cxnId="{FB7BF541-D2B5-4975-BD45-0EAE3A53EC65}">
      <dgm:prSet/>
      <dgm:spPr/>
      <dgm:t>
        <a:bodyPr/>
        <a:lstStyle/>
        <a:p>
          <a:endParaRPr lang="cs-CZ"/>
        </a:p>
      </dgm:t>
    </dgm:pt>
    <dgm:pt modelId="{196C7606-F947-4406-835F-A70B7A429277}" type="sibTrans" cxnId="{FB7BF541-D2B5-4975-BD45-0EAE3A53EC65}">
      <dgm:prSet/>
      <dgm:spPr/>
      <dgm:t>
        <a:bodyPr/>
        <a:lstStyle/>
        <a:p>
          <a:endParaRPr lang="cs-CZ"/>
        </a:p>
      </dgm:t>
    </dgm:pt>
    <dgm:pt modelId="{DAF3E45C-2B47-487F-A785-A112C007924A}">
      <dgm:prSet/>
      <dgm:spPr/>
      <dgm:t>
        <a:bodyPr/>
        <a:lstStyle/>
        <a:p>
          <a:r>
            <a:rPr lang="cs-CZ" dirty="0" smtClean="0"/>
            <a:t>Loukoťové kolo</a:t>
          </a:r>
          <a:endParaRPr lang="cs-CZ" dirty="0"/>
        </a:p>
      </dgm:t>
    </dgm:pt>
    <dgm:pt modelId="{7C350993-EE4B-48C8-B13E-78C57DB94804}" type="parTrans" cxnId="{C237DEAA-3F79-4149-AE87-FEC3FBFE0A13}">
      <dgm:prSet/>
      <dgm:spPr/>
      <dgm:t>
        <a:bodyPr/>
        <a:lstStyle/>
        <a:p>
          <a:endParaRPr lang="cs-CZ"/>
        </a:p>
      </dgm:t>
    </dgm:pt>
    <dgm:pt modelId="{4601BD1E-76DB-4A87-82C7-53B8CF33454D}" type="sibTrans" cxnId="{C237DEAA-3F79-4149-AE87-FEC3FBFE0A13}">
      <dgm:prSet/>
      <dgm:spPr/>
      <dgm:t>
        <a:bodyPr/>
        <a:lstStyle/>
        <a:p>
          <a:endParaRPr lang="cs-CZ"/>
        </a:p>
      </dgm:t>
    </dgm:pt>
    <dgm:pt modelId="{492FBAA3-8213-42A6-810B-08033D32FB75}">
      <dgm:prSet/>
      <dgm:spPr/>
      <dgm:t>
        <a:bodyPr/>
        <a:lstStyle/>
        <a:p>
          <a:r>
            <a:rPr lang="cs-CZ" dirty="0" smtClean="0"/>
            <a:t>Skládá se z náboje, z paprsků a z ohýbaných segmentů, obepnutých kovovou obručí.</a:t>
          </a:r>
          <a:endParaRPr lang="cs-CZ" dirty="0"/>
        </a:p>
      </dgm:t>
    </dgm:pt>
    <dgm:pt modelId="{BB98CF45-FB0A-4F15-99EA-D35B5DECEF19}" type="parTrans" cxnId="{1288669E-ED3E-4A76-8A50-23858810A967}">
      <dgm:prSet/>
      <dgm:spPr/>
      <dgm:t>
        <a:bodyPr/>
        <a:lstStyle/>
        <a:p>
          <a:endParaRPr lang="cs-CZ"/>
        </a:p>
      </dgm:t>
    </dgm:pt>
    <dgm:pt modelId="{0EF857F0-0518-4A40-B133-FE0E6C4A8C70}" type="sibTrans" cxnId="{1288669E-ED3E-4A76-8A50-23858810A967}">
      <dgm:prSet/>
      <dgm:spPr/>
      <dgm:t>
        <a:bodyPr/>
        <a:lstStyle/>
        <a:p>
          <a:endParaRPr lang="cs-CZ"/>
        </a:p>
      </dgm:t>
    </dgm:pt>
    <dgm:pt modelId="{B33F4707-6CF4-4D16-931C-6F2AF661996F}">
      <dgm:prSet/>
      <dgm:spPr/>
      <dgm:t>
        <a:bodyPr/>
        <a:lstStyle/>
        <a:p>
          <a:r>
            <a:rPr lang="cs-CZ" dirty="0" smtClean="0"/>
            <a:t>Vodní kolo</a:t>
          </a:r>
          <a:endParaRPr lang="cs-CZ" dirty="0"/>
        </a:p>
      </dgm:t>
    </dgm:pt>
    <dgm:pt modelId="{E6E27E81-144B-49D8-8BAA-1DD905AB7C37}" type="parTrans" cxnId="{499FCB34-2886-4A36-ABF8-9ED7AFA56E89}">
      <dgm:prSet/>
      <dgm:spPr/>
      <dgm:t>
        <a:bodyPr/>
        <a:lstStyle/>
        <a:p>
          <a:endParaRPr lang="cs-CZ"/>
        </a:p>
      </dgm:t>
    </dgm:pt>
    <dgm:pt modelId="{68910150-5F3F-4344-B8BA-71278E36F8A1}" type="sibTrans" cxnId="{499FCB34-2886-4A36-ABF8-9ED7AFA56E89}">
      <dgm:prSet/>
      <dgm:spPr/>
      <dgm:t>
        <a:bodyPr/>
        <a:lstStyle/>
        <a:p>
          <a:endParaRPr lang="cs-CZ"/>
        </a:p>
      </dgm:t>
    </dgm:pt>
    <dgm:pt modelId="{DD607F73-98B2-4E22-8F96-4BFA7E8EE851}">
      <dgm:prSet/>
      <dgm:spPr/>
      <dgm:t>
        <a:bodyPr/>
        <a:lstStyle/>
        <a:p>
          <a:r>
            <a:rPr lang="cs-CZ" dirty="0" smtClean="0"/>
            <a:t>Je jeden z nejstarších pohonů. Bylo dřevěné, po obvodu opatřené lopatkami.</a:t>
          </a:r>
          <a:endParaRPr lang="cs-CZ" dirty="0"/>
        </a:p>
      </dgm:t>
    </dgm:pt>
    <dgm:pt modelId="{AB59DC8F-9C99-47B0-BCB4-92CF2283D7A1}" type="parTrans" cxnId="{7D9C0FAE-CE9E-4C32-9155-A506373003C2}">
      <dgm:prSet/>
      <dgm:spPr/>
      <dgm:t>
        <a:bodyPr/>
        <a:lstStyle/>
        <a:p>
          <a:endParaRPr lang="cs-CZ"/>
        </a:p>
      </dgm:t>
    </dgm:pt>
    <dgm:pt modelId="{2FD6095F-90D4-4594-8508-9386D0F3974B}" type="sibTrans" cxnId="{7D9C0FAE-CE9E-4C32-9155-A506373003C2}">
      <dgm:prSet/>
      <dgm:spPr/>
      <dgm:t>
        <a:bodyPr/>
        <a:lstStyle/>
        <a:p>
          <a:endParaRPr lang="cs-CZ"/>
        </a:p>
      </dgm:t>
    </dgm:pt>
    <dgm:pt modelId="{6772531C-1666-4FCD-AB5A-C3990DAD532D}" type="pres">
      <dgm:prSet presAssocID="{D0DF6886-3495-47E0-8F67-495D398592BB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F4DFCFA-EAF4-4495-8381-689706FFAC6B}" type="pres">
      <dgm:prSet presAssocID="{4A7DF7E2-6815-455B-A3B3-23FAA9F3919A}" presName="comp" presStyleCnt="0"/>
      <dgm:spPr/>
    </dgm:pt>
    <dgm:pt modelId="{EFB59E6D-3FC6-4870-AEF8-44B23170396F}" type="pres">
      <dgm:prSet presAssocID="{4A7DF7E2-6815-455B-A3B3-23FAA9F3919A}" presName="box" presStyleLbl="node1" presStyleIdx="0" presStyleCnt="5"/>
      <dgm:spPr/>
      <dgm:t>
        <a:bodyPr/>
        <a:lstStyle/>
        <a:p>
          <a:endParaRPr lang="cs-CZ"/>
        </a:p>
      </dgm:t>
    </dgm:pt>
    <dgm:pt modelId="{B2C5F63C-35F1-4DFD-95F0-AC881A09BEC7}" type="pres">
      <dgm:prSet presAssocID="{4A7DF7E2-6815-455B-A3B3-23FAA9F3919A}" presName="img" presStyleLbl="fgImgPlac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9000" b="-9000"/>
          </a:stretch>
        </a:blipFill>
      </dgm:spPr>
    </dgm:pt>
    <dgm:pt modelId="{D3B01072-80D7-4CAC-B107-52D0A259841F}" type="pres">
      <dgm:prSet presAssocID="{4A7DF7E2-6815-455B-A3B3-23FAA9F3919A}" presName="text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EA6956-8AC7-4E1A-830B-0DF17F30B18D}" type="pres">
      <dgm:prSet presAssocID="{80F7467D-3A74-4C9B-B492-A0CE2E3F32EA}" presName="spacer" presStyleCnt="0"/>
      <dgm:spPr/>
    </dgm:pt>
    <dgm:pt modelId="{DB1D730F-7E9E-40AD-9DAC-EED964B71FD9}" type="pres">
      <dgm:prSet presAssocID="{C12AE17A-3B07-4819-A837-687F4B9C7E90}" presName="comp" presStyleCnt="0"/>
      <dgm:spPr/>
    </dgm:pt>
    <dgm:pt modelId="{73BC4DFE-F2E5-44F0-8383-0D70A4D16F23}" type="pres">
      <dgm:prSet presAssocID="{C12AE17A-3B07-4819-A837-687F4B9C7E90}" presName="box" presStyleLbl="node1" presStyleIdx="1" presStyleCnt="5"/>
      <dgm:spPr/>
      <dgm:t>
        <a:bodyPr/>
        <a:lstStyle/>
        <a:p>
          <a:endParaRPr lang="cs-CZ"/>
        </a:p>
      </dgm:t>
    </dgm:pt>
    <dgm:pt modelId="{35869DDD-B2B4-469B-BB9F-52B16D88128F}" type="pres">
      <dgm:prSet presAssocID="{C12AE17A-3B07-4819-A837-687F4B9C7E90}" presName="img" presStyleLbl="fgImgPlace1" presStyleIdx="1" presStyleCnt="5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2000" b="-12000"/>
          </a:stretch>
        </a:blipFill>
      </dgm:spPr>
    </dgm:pt>
    <dgm:pt modelId="{C916507B-A14A-42B4-8AB7-D1814A924434}" type="pres">
      <dgm:prSet presAssocID="{C12AE17A-3B07-4819-A837-687F4B9C7E90}" presName="text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0BA1FA-F6F7-4E2E-8410-9A15976C6311}" type="pres">
      <dgm:prSet presAssocID="{FBF1BB91-8127-4D9B-B48A-145973B1CC6A}" presName="spacer" presStyleCnt="0"/>
      <dgm:spPr/>
    </dgm:pt>
    <dgm:pt modelId="{CA3ED53C-7DBA-48C3-8E38-3D5164456E96}" type="pres">
      <dgm:prSet presAssocID="{DA0A2C99-112B-42B4-9DED-E344B7F382BD}" presName="comp" presStyleCnt="0"/>
      <dgm:spPr/>
    </dgm:pt>
    <dgm:pt modelId="{687A11BB-F9B9-4A84-A240-241F7366E0C2}" type="pres">
      <dgm:prSet presAssocID="{DA0A2C99-112B-42B4-9DED-E344B7F382BD}" presName="box" presStyleLbl="node1" presStyleIdx="2" presStyleCnt="5"/>
      <dgm:spPr/>
      <dgm:t>
        <a:bodyPr/>
        <a:lstStyle/>
        <a:p>
          <a:endParaRPr lang="cs-CZ"/>
        </a:p>
      </dgm:t>
    </dgm:pt>
    <dgm:pt modelId="{B3B6A073-2833-4D7B-A9E1-F7AA7277C905}" type="pres">
      <dgm:prSet presAssocID="{DA0A2C99-112B-42B4-9DED-E344B7F382BD}" presName="img" presStyleLbl="fgImgPlace1" presStyleIdx="2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1000" b="-21000"/>
          </a:stretch>
        </a:blipFill>
      </dgm:spPr>
    </dgm:pt>
    <dgm:pt modelId="{90622CF1-BC7F-4819-950D-4850BC3AC831}" type="pres">
      <dgm:prSet presAssocID="{DA0A2C99-112B-42B4-9DED-E344B7F382BD}" presName="text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3B7DC6-F514-4528-9388-F631D13940BA}" type="pres">
      <dgm:prSet presAssocID="{7F050D76-55E5-4620-A55C-E21CDAEA5E9A}" presName="spacer" presStyleCnt="0"/>
      <dgm:spPr/>
    </dgm:pt>
    <dgm:pt modelId="{9D91E7FA-D270-495E-99EF-721B4DBE81D2}" type="pres">
      <dgm:prSet presAssocID="{DAF3E45C-2B47-487F-A785-A112C007924A}" presName="comp" presStyleCnt="0"/>
      <dgm:spPr/>
    </dgm:pt>
    <dgm:pt modelId="{55931F06-2BAF-41F1-835F-2F674D68FDBD}" type="pres">
      <dgm:prSet presAssocID="{DAF3E45C-2B47-487F-A785-A112C007924A}" presName="box" presStyleLbl="node1" presStyleIdx="3" presStyleCnt="5"/>
      <dgm:spPr/>
      <dgm:t>
        <a:bodyPr/>
        <a:lstStyle/>
        <a:p>
          <a:endParaRPr lang="cs-CZ"/>
        </a:p>
      </dgm:t>
    </dgm:pt>
    <dgm:pt modelId="{8ECE40AA-4BAA-4727-9D90-636265F93EC0}" type="pres">
      <dgm:prSet presAssocID="{DAF3E45C-2B47-487F-A785-A112C007924A}" presName="img" presStyleLbl="fgImgPlace1" presStyleIdx="3" presStyleCnt="5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6000" b="-26000"/>
          </a:stretch>
        </a:blipFill>
      </dgm:spPr>
    </dgm:pt>
    <dgm:pt modelId="{D0DCCA3A-0F3B-4F5C-8EF8-2A8B4AFDE59A}" type="pres">
      <dgm:prSet presAssocID="{DAF3E45C-2B47-487F-A785-A112C007924A}" presName="text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83DC9B-6812-4952-AE36-3B6ADF4E8EDC}" type="pres">
      <dgm:prSet presAssocID="{4601BD1E-76DB-4A87-82C7-53B8CF33454D}" presName="spacer" presStyleCnt="0"/>
      <dgm:spPr/>
    </dgm:pt>
    <dgm:pt modelId="{5C96483C-16EB-43B7-A59C-15918467B0BA}" type="pres">
      <dgm:prSet presAssocID="{B33F4707-6CF4-4D16-931C-6F2AF661996F}" presName="comp" presStyleCnt="0"/>
      <dgm:spPr/>
    </dgm:pt>
    <dgm:pt modelId="{EF3DD7A0-6673-4B3B-89CA-EBE82BE792D3}" type="pres">
      <dgm:prSet presAssocID="{B33F4707-6CF4-4D16-931C-6F2AF661996F}" presName="box" presStyleLbl="node1" presStyleIdx="4" presStyleCnt="5"/>
      <dgm:spPr/>
      <dgm:t>
        <a:bodyPr/>
        <a:lstStyle/>
        <a:p>
          <a:endParaRPr lang="cs-CZ"/>
        </a:p>
      </dgm:t>
    </dgm:pt>
    <dgm:pt modelId="{4AA20582-6634-4CE1-A253-E52F68BEC208}" type="pres">
      <dgm:prSet presAssocID="{B33F4707-6CF4-4D16-931C-6F2AF661996F}" presName="img" presStyleLbl="fgImgPlace1" presStyleIdx="4" presStyleCnt="5" custScaleY="100396"/>
      <dgm:spPr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45000" b="-45000"/>
          </a:stretch>
        </a:blipFill>
      </dgm:spPr>
    </dgm:pt>
    <dgm:pt modelId="{7985E8CD-4FD7-4B1A-A810-AD4EE28D7A7C}" type="pres">
      <dgm:prSet presAssocID="{B33F4707-6CF4-4D16-931C-6F2AF661996F}" presName="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288669E-ED3E-4A76-8A50-23858810A967}" srcId="{DAF3E45C-2B47-487F-A785-A112C007924A}" destId="{492FBAA3-8213-42A6-810B-08033D32FB75}" srcOrd="0" destOrd="0" parTransId="{BB98CF45-FB0A-4F15-99EA-D35B5DECEF19}" sibTransId="{0EF857F0-0518-4A40-B133-FE0E6C4A8C70}"/>
    <dgm:cxn modelId="{A8FCDC76-3CA4-4B17-98D8-E841D2F8A35B}" srcId="{D0DF6886-3495-47E0-8F67-495D398592BB}" destId="{DA0A2C99-112B-42B4-9DED-E344B7F382BD}" srcOrd="2" destOrd="0" parTransId="{78FDA0B6-39D4-4049-A479-5D8AC91019F3}" sibTransId="{7F050D76-55E5-4620-A55C-E21CDAEA5E9A}"/>
    <dgm:cxn modelId="{4D71E5A5-6FAC-40AC-803A-A33AB7C7E15A}" type="presOf" srcId="{C57A26AD-A32F-4565-848E-6C9011811E25}" destId="{73BC4DFE-F2E5-44F0-8383-0D70A4D16F23}" srcOrd="0" destOrd="1" presId="urn:microsoft.com/office/officeart/2005/8/layout/vList4"/>
    <dgm:cxn modelId="{52F42F1D-96B4-4507-9169-87D0A0F156AB}" type="presOf" srcId="{4A7DF7E2-6815-455B-A3B3-23FAA9F3919A}" destId="{EFB59E6D-3FC6-4870-AEF8-44B23170396F}" srcOrd="0" destOrd="0" presId="urn:microsoft.com/office/officeart/2005/8/layout/vList4"/>
    <dgm:cxn modelId="{EA41CC12-C452-4623-AEDD-4B51DCA038C8}" type="presOf" srcId="{492FBAA3-8213-42A6-810B-08033D32FB75}" destId="{D0DCCA3A-0F3B-4F5C-8EF8-2A8B4AFDE59A}" srcOrd="1" destOrd="1" presId="urn:microsoft.com/office/officeart/2005/8/layout/vList4"/>
    <dgm:cxn modelId="{9A9F2C80-6DE8-47B4-9CAB-C550EE1AEE66}" type="presOf" srcId="{C12AE17A-3B07-4819-A837-687F4B9C7E90}" destId="{C916507B-A14A-42B4-8AB7-D1814A924434}" srcOrd="1" destOrd="0" presId="urn:microsoft.com/office/officeart/2005/8/layout/vList4"/>
    <dgm:cxn modelId="{C28F89DF-3EDA-444B-AD02-EAE46CFA264A}" type="presOf" srcId="{930267DB-77F2-40E6-801B-A5E04DB63DBE}" destId="{D3B01072-80D7-4CAC-B107-52D0A259841F}" srcOrd="1" destOrd="1" presId="urn:microsoft.com/office/officeart/2005/8/layout/vList4"/>
    <dgm:cxn modelId="{FF1758A7-D6C7-4112-A884-30A69F770E1E}" type="presOf" srcId="{D0DF6886-3495-47E0-8F67-495D398592BB}" destId="{6772531C-1666-4FCD-AB5A-C3990DAD532D}" srcOrd="0" destOrd="0" presId="urn:microsoft.com/office/officeart/2005/8/layout/vList4"/>
    <dgm:cxn modelId="{C237DEAA-3F79-4149-AE87-FEC3FBFE0A13}" srcId="{D0DF6886-3495-47E0-8F67-495D398592BB}" destId="{DAF3E45C-2B47-487F-A785-A112C007924A}" srcOrd="3" destOrd="0" parTransId="{7C350993-EE4B-48C8-B13E-78C57DB94804}" sibTransId="{4601BD1E-76DB-4A87-82C7-53B8CF33454D}"/>
    <dgm:cxn modelId="{41BBDF77-63F9-4430-B082-2DF8D47DCFA9}" type="presOf" srcId="{C12AE17A-3B07-4819-A837-687F4B9C7E90}" destId="{73BC4DFE-F2E5-44F0-8383-0D70A4D16F23}" srcOrd="0" destOrd="0" presId="urn:microsoft.com/office/officeart/2005/8/layout/vList4"/>
    <dgm:cxn modelId="{AE52CE6A-11B5-4687-9368-D02CAACD366F}" type="presOf" srcId="{58C4047D-C91D-4123-B708-0095D6AF7523}" destId="{90622CF1-BC7F-4819-950D-4850BC3AC831}" srcOrd="1" destOrd="2" presId="urn:microsoft.com/office/officeart/2005/8/layout/vList4"/>
    <dgm:cxn modelId="{8247C640-7931-4DB5-A423-EF4602E50E29}" type="presOf" srcId="{DD607F73-98B2-4E22-8F96-4BFA7E8EE851}" destId="{7985E8CD-4FD7-4B1A-A810-AD4EE28D7A7C}" srcOrd="1" destOrd="1" presId="urn:microsoft.com/office/officeart/2005/8/layout/vList4"/>
    <dgm:cxn modelId="{39497CC2-9C5A-4D1A-8E4B-5CF81D3CB95B}" type="presOf" srcId="{DA0A2C99-112B-42B4-9DED-E344B7F382BD}" destId="{687A11BB-F9B9-4A84-A240-241F7366E0C2}" srcOrd="0" destOrd="0" presId="urn:microsoft.com/office/officeart/2005/8/layout/vList4"/>
    <dgm:cxn modelId="{87FD43B1-853E-4132-9DE5-1EAAA24CB92E}" type="presOf" srcId="{514017C8-B38B-4C7C-9AD0-C91F43EC0E36}" destId="{90622CF1-BC7F-4819-950D-4850BC3AC831}" srcOrd="1" destOrd="1" presId="urn:microsoft.com/office/officeart/2005/8/layout/vList4"/>
    <dgm:cxn modelId="{499FCB34-2886-4A36-ABF8-9ED7AFA56E89}" srcId="{D0DF6886-3495-47E0-8F67-495D398592BB}" destId="{B33F4707-6CF4-4D16-931C-6F2AF661996F}" srcOrd="4" destOrd="0" parTransId="{E6E27E81-144B-49D8-8BAA-1DD905AB7C37}" sibTransId="{68910150-5F3F-4344-B8BA-71278E36F8A1}"/>
    <dgm:cxn modelId="{944D3CAF-9616-402A-A076-6C900DBE0A12}" srcId="{D0DF6886-3495-47E0-8F67-495D398592BB}" destId="{4A7DF7E2-6815-455B-A3B3-23FAA9F3919A}" srcOrd="0" destOrd="0" parTransId="{294899C7-9FE5-4E7A-8608-9F7A8B682A7F}" sibTransId="{80F7467D-3A74-4C9B-B492-A0CE2E3F32EA}"/>
    <dgm:cxn modelId="{964890F5-844B-4D05-9714-D1E2B038EEB3}" type="presOf" srcId="{DAF3E45C-2B47-487F-A785-A112C007924A}" destId="{55931F06-2BAF-41F1-835F-2F674D68FDBD}" srcOrd="0" destOrd="0" presId="urn:microsoft.com/office/officeart/2005/8/layout/vList4"/>
    <dgm:cxn modelId="{E5CC2EE9-D5ED-4C56-9461-7F51833A3D89}" type="presOf" srcId="{4A7DF7E2-6815-455B-A3B3-23FAA9F3919A}" destId="{D3B01072-80D7-4CAC-B107-52D0A259841F}" srcOrd="1" destOrd="0" presId="urn:microsoft.com/office/officeart/2005/8/layout/vList4"/>
    <dgm:cxn modelId="{114AD5D6-D44C-4FE6-AF87-9283B1489FF9}" type="presOf" srcId="{B33F4707-6CF4-4D16-931C-6F2AF661996F}" destId="{7985E8CD-4FD7-4B1A-A810-AD4EE28D7A7C}" srcOrd="1" destOrd="0" presId="urn:microsoft.com/office/officeart/2005/8/layout/vList4"/>
    <dgm:cxn modelId="{6BE75AD3-E62E-41AB-83C4-E3D5E33AC277}" type="presOf" srcId="{DAF3E45C-2B47-487F-A785-A112C007924A}" destId="{D0DCCA3A-0F3B-4F5C-8EF8-2A8B4AFDE59A}" srcOrd="1" destOrd="0" presId="urn:microsoft.com/office/officeart/2005/8/layout/vList4"/>
    <dgm:cxn modelId="{1C16DF5C-69BF-438A-B681-EBCD6B633141}" type="presOf" srcId="{930267DB-77F2-40E6-801B-A5E04DB63DBE}" destId="{EFB59E6D-3FC6-4870-AEF8-44B23170396F}" srcOrd="0" destOrd="1" presId="urn:microsoft.com/office/officeart/2005/8/layout/vList4"/>
    <dgm:cxn modelId="{9304E58D-D9CC-4EDF-96BE-69F9D3538917}" srcId="{D0DF6886-3495-47E0-8F67-495D398592BB}" destId="{C12AE17A-3B07-4819-A837-687F4B9C7E90}" srcOrd="1" destOrd="0" parTransId="{CE24BEA1-969A-49A1-B115-966067AFDF6F}" sibTransId="{FBF1BB91-8127-4D9B-B48A-145973B1CC6A}"/>
    <dgm:cxn modelId="{A183446F-3B89-4C90-B028-CB98FD84177E}" type="presOf" srcId="{58C4047D-C91D-4123-B708-0095D6AF7523}" destId="{687A11BB-F9B9-4A84-A240-241F7366E0C2}" srcOrd="0" destOrd="2" presId="urn:microsoft.com/office/officeart/2005/8/layout/vList4"/>
    <dgm:cxn modelId="{DFF1E422-D49E-4210-ADF0-BF28D1BA3942}" type="presOf" srcId="{DD607F73-98B2-4E22-8F96-4BFA7E8EE851}" destId="{EF3DD7A0-6673-4B3B-89CA-EBE82BE792D3}" srcOrd="0" destOrd="1" presId="urn:microsoft.com/office/officeart/2005/8/layout/vList4"/>
    <dgm:cxn modelId="{5CBCC8D0-0517-4207-8E6C-4D8615FAA218}" type="presOf" srcId="{C57A26AD-A32F-4565-848E-6C9011811E25}" destId="{C916507B-A14A-42B4-8AB7-D1814A924434}" srcOrd="1" destOrd="1" presId="urn:microsoft.com/office/officeart/2005/8/layout/vList4"/>
    <dgm:cxn modelId="{B3FEFFA3-32AF-4E58-BCCC-BB2FFB4F60B4}" type="presOf" srcId="{B33F4707-6CF4-4D16-931C-6F2AF661996F}" destId="{EF3DD7A0-6673-4B3B-89CA-EBE82BE792D3}" srcOrd="0" destOrd="0" presId="urn:microsoft.com/office/officeart/2005/8/layout/vList4"/>
    <dgm:cxn modelId="{7D9C0FAE-CE9E-4C32-9155-A506373003C2}" srcId="{B33F4707-6CF4-4D16-931C-6F2AF661996F}" destId="{DD607F73-98B2-4E22-8F96-4BFA7E8EE851}" srcOrd="0" destOrd="0" parTransId="{AB59DC8F-9C99-47B0-BCB4-92CF2283D7A1}" sibTransId="{2FD6095F-90D4-4594-8508-9386D0F3974B}"/>
    <dgm:cxn modelId="{AB49343C-7F00-4A87-BB30-462A58538F32}" srcId="{4A7DF7E2-6815-455B-A3B3-23FAA9F3919A}" destId="{930267DB-77F2-40E6-801B-A5E04DB63DBE}" srcOrd="0" destOrd="0" parTransId="{ECF8EC88-6DC8-4893-AFC7-EB86D778323A}" sibTransId="{6021EAFB-DCF4-4A50-98E4-EC35F6747A35}"/>
    <dgm:cxn modelId="{FB7BF541-D2B5-4975-BD45-0EAE3A53EC65}" srcId="{DA0A2C99-112B-42B4-9DED-E344B7F382BD}" destId="{58C4047D-C91D-4123-B708-0095D6AF7523}" srcOrd="1" destOrd="0" parTransId="{6313B707-7C94-404B-9BE6-78DA664210C6}" sibTransId="{196C7606-F947-4406-835F-A70B7A429277}"/>
    <dgm:cxn modelId="{93352EA5-76C4-4DD6-841F-EA70CD6F4BA4}" srcId="{C12AE17A-3B07-4819-A837-687F4B9C7E90}" destId="{C57A26AD-A32F-4565-848E-6C9011811E25}" srcOrd="0" destOrd="0" parTransId="{AF2FF91A-0820-47BF-BA75-E13E97399CE3}" sibTransId="{FADE82BD-C092-4F6A-B9BE-EE855A44F2A3}"/>
    <dgm:cxn modelId="{E26336AA-1FF1-45F7-997A-6C9D99268D68}" type="presOf" srcId="{514017C8-B38B-4C7C-9AD0-C91F43EC0E36}" destId="{687A11BB-F9B9-4A84-A240-241F7366E0C2}" srcOrd="0" destOrd="1" presId="urn:microsoft.com/office/officeart/2005/8/layout/vList4"/>
    <dgm:cxn modelId="{6079E331-8837-4CC2-9CE9-31E9AC80FACD}" srcId="{DA0A2C99-112B-42B4-9DED-E344B7F382BD}" destId="{514017C8-B38B-4C7C-9AD0-C91F43EC0E36}" srcOrd="0" destOrd="0" parTransId="{10279B1C-F788-4929-8832-043B4385E040}" sibTransId="{3C8C82BB-E904-4772-BAA5-C21A9C5E9294}"/>
    <dgm:cxn modelId="{72BBB861-65D1-4504-95D6-E8BBC75B49FA}" type="presOf" srcId="{492FBAA3-8213-42A6-810B-08033D32FB75}" destId="{55931F06-2BAF-41F1-835F-2F674D68FDBD}" srcOrd="0" destOrd="1" presId="urn:microsoft.com/office/officeart/2005/8/layout/vList4"/>
    <dgm:cxn modelId="{5AEFEC7A-D636-4312-80C6-F29C03C653EB}" type="presOf" srcId="{DA0A2C99-112B-42B4-9DED-E344B7F382BD}" destId="{90622CF1-BC7F-4819-950D-4850BC3AC831}" srcOrd="1" destOrd="0" presId="urn:microsoft.com/office/officeart/2005/8/layout/vList4"/>
    <dgm:cxn modelId="{603F5370-3586-4823-9F19-7656595F7E9F}" type="presParOf" srcId="{6772531C-1666-4FCD-AB5A-C3990DAD532D}" destId="{CF4DFCFA-EAF4-4495-8381-689706FFAC6B}" srcOrd="0" destOrd="0" presId="urn:microsoft.com/office/officeart/2005/8/layout/vList4"/>
    <dgm:cxn modelId="{92454982-FD38-436A-8207-286A2DEBE873}" type="presParOf" srcId="{CF4DFCFA-EAF4-4495-8381-689706FFAC6B}" destId="{EFB59E6D-3FC6-4870-AEF8-44B23170396F}" srcOrd="0" destOrd="0" presId="urn:microsoft.com/office/officeart/2005/8/layout/vList4"/>
    <dgm:cxn modelId="{DF55D925-1F98-4B3A-9881-E470AAFD11EF}" type="presParOf" srcId="{CF4DFCFA-EAF4-4495-8381-689706FFAC6B}" destId="{B2C5F63C-35F1-4DFD-95F0-AC881A09BEC7}" srcOrd="1" destOrd="0" presId="urn:microsoft.com/office/officeart/2005/8/layout/vList4"/>
    <dgm:cxn modelId="{550704DB-75E7-4E04-9D66-E77560127BCE}" type="presParOf" srcId="{CF4DFCFA-EAF4-4495-8381-689706FFAC6B}" destId="{D3B01072-80D7-4CAC-B107-52D0A259841F}" srcOrd="2" destOrd="0" presId="urn:microsoft.com/office/officeart/2005/8/layout/vList4"/>
    <dgm:cxn modelId="{143B7F4D-F86D-43EF-9407-4B92868D5717}" type="presParOf" srcId="{6772531C-1666-4FCD-AB5A-C3990DAD532D}" destId="{B0EA6956-8AC7-4E1A-830B-0DF17F30B18D}" srcOrd="1" destOrd="0" presId="urn:microsoft.com/office/officeart/2005/8/layout/vList4"/>
    <dgm:cxn modelId="{FE94CB32-002A-4E5E-9AA3-745FF0B6DDC3}" type="presParOf" srcId="{6772531C-1666-4FCD-AB5A-C3990DAD532D}" destId="{DB1D730F-7E9E-40AD-9DAC-EED964B71FD9}" srcOrd="2" destOrd="0" presId="urn:microsoft.com/office/officeart/2005/8/layout/vList4"/>
    <dgm:cxn modelId="{5457C1DF-74E0-4096-A2FC-6D7F3FF054B2}" type="presParOf" srcId="{DB1D730F-7E9E-40AD-9DAC-EED964B71FD9}" destId="{73BC4DFE-F2E5-44F0-8383-0D70A4D16F23}" srcOrd="0" destOrd="0" presId="urn:microsoft.com/office/officeart/2005/8/layout/vList4"/>
    <dgm:cxn modelId="{59EE159B-0E02-4B6F-BC04-747F98AB390F}" type="presParOf" srcId="{DB1D730F-7E9E-40AD-9DAC-EED964B71FD9}" destId="{35869DDD-B2B4-469B-BB9F-52B16D88128F}" srcOrd="1" destOrd="0" presId="urn:microsoft.com/office/officeart/2005/8/layout/vList4"/>
    <dgm:cxn modelId="{CDB4707C-6A71-496E-BC18-AC2694BBBD95}" type="presParOf" srcId="{DB1D730F-7E9E-40AD-9DAC-EED964B71FD9}" destId="{C916507B-A14A-42B4-8AB7-D1814A924434}" srcOrd="2" destOrd="0" presId="urn:microsoft.com/office/officeart/2005/8/layout/vList4"/>
    <dgm:cxn modelId="{E45CBDF9-2BB8-4B90-9906-714697F0BF53}" type="presParOf" srcId="{6772531C-1666-4FCD-AB5A-C3990DAD532D}" destId="{230BA1FA-F6F7-4E2E-8410-9A15976C6311}" srcOrd="3" destOrd="0" presId="urn:microsoft.com/office/officeart/2005/8/layout/vList4"/>
    <dgm:cxn modelId="{DC65EB1E-684E-4A92-B5DB-7B09DBA12B9B}" type="presParOf" srcId="{6772531C-1666-4FCD-AB5A-C3990DAD532D}" destId="{CA3ED53C-7DBA-48C3-8E38-3D5164456E96}" srcOrd="4" destOrd="0" presId="urn:microsoft.com/office/officeart/2005/8/layout/vList4"/>
    <dgm:cxn modelId="{8A57C9AA-26C0-4913-97F6-864E911526B6}" type="presParOf" srcId="{CA3ED53C-7DBA-48C3-8E38-3D5164456E96}" destId="{687A11BB-F9B9-4A84-A240-241F7366E0C2}" srcOrd="0" destOrd="0" presId="urn:microsoft.com/office/officeart/2005/8/layout/vList4"/>
    <dgm:cxn modelId="{FABEB5BB-ED05-40CA-B2EB-E01C51C60166}" type="presParOf" srcId="{CA3ED53C-7DBA-48C3-8E38-3D5164456E96}" destId="{B3B6A073-2833-4D7B-A9E1-F7AA7277C905}" srcOrd="1" destOrd="0" presId="urn:microsoft.com/office/officeart/2005/8/layout/vList4"/>
    <dgm:cxn modelId="{76D0A43A-DDA4-421B-8E7D-7948670B4DDC}" type="presParOf" srcId="{CA3ED53C-7DBA-48C3-8E38-3D5164456E96}" destId="{90622CF1-BC7F-4819-950D-4850BC3AC831}" srcOrd="2" destOrd="0" presId="urn:microsoft.com/office/officeart/2005/8/layout/vList4"/>
    <dgm:cxn modelId="{76F7F232-39CD-4CBE-B388-00909199234C}" type="presParOf" srcId="{6772531C-1666-4FCD-AB5A-C3990DAD532D}" destId="{F83B7DC6-F514-4528-9388-F631D13940BA}" srcOrd="5" destOrd="0" presId="urn:microsoft.com/office/officeart/2005/8/layout/vList4"/>
    <dgm:cxn modelId="{2FED3533-A670-43B2-A71F-BB87FB398E6A}" type="presParOf" srcId="{6772531C-1666-4FCD-AB5A-C3990DAD532D}" destId="{9D91E7FA-D270-495E-99EF-721B4DBE81D2}" srcOrd="6" destOrd="0" presId="urn:microsoft.com/office/officeart/2005/8/layout/vList4"/>
    <dgm:cxn modelId="{1410E761-5173-4908-8040-B403AABA5EA8}" type="presParOf" srcId="{9D91E7FA-D270-495E-99EF-721B4DBE81D2}" destId="{55931F06-2BAF-41F1-835F-2F674D68FDBD}" srcOrd="0" destOrd="0" presId="urn:microsoft.com/office/officeart/2005/8/layout/vList4"/>
    <dgm:cxn modelId="{B062A484-D82B-4770-B4F3-D02EE435E409}" type="presParOf" srcId="{9D91E7FA-D270-495E-99EF-721B4DBE81D2}" destId="{8ECE40AA-4BAA-4727-9D90-636265F93EC0}" srcOrd="1" destOrd="0" presId="urn:microsoft.com/office/officeart/2005/8/layout/vList4"/>
    <dgm:cxn modelId="{D285BC2C-913D-45CD-9DEE-31294ABC26D1}" type="presParOf" srcId="{9D91E7FA-D270-495E-99EF-721B4DBE81D2}" destId="{D0DCCA3A-0F3B-4F5C-8EF8-2A8B4AFDE59A}" srcOrd="2" destOrd="0" presId="urn:microsoft.com/office/officeart/2005/8/layout/vList4"/>
    <dgm:cxn modelId="{D5BE33EA-9E84-4448-9CAB-8F3B7CF9B7E7}" type="presParOf" srcId="{6772531C-1666-4FCD-AB5A-C3990DAD532D}" destId="{E683DC9B-6812-4952-AE36-3B6ADF4E8EDC}" srcOrd="7" destOrd="0" presId="urn:microsoft.com/office/officeart/2005/8/layout/vList4"/>
    <dgm:cxn modelId="{72FBDA46-1E18-413A-9015-F97B86DC6635}" type="presParOf" srcId="{6772531C-1666-4FCD-AB5A-C3990DAD532D}" destId="{5C96483C-16EB-43B7-A59C-15918467B0BA}" srcOrd="8" destOrd="0" presId="urn:microsoft.com/office/officeart/2005/8/layout/vList4"/>
    <dgm:cxn modelId="{A5ECE088-6150-4F39-BC2A-71F99CAA21B5}" type="presParOf" srcId="{5C96483C-16EB-43B7-A59C-15918467B0BA}" destId="{EF3DD7A0-6673-4B3B-89CA-EBE82BE792D3}" srcOrd="0" destOrd="0" presId="urn:microsoft.com/office/officeart/2005/8/layout/vList4"/>
    <dgm:cxn modelId="{71C4E9BF-755F-4971-AACD-A5BFFA05FF36}" type="presParOf" srcId="{5C96483C-16EB-43B7-A59C-15918467B0BA}" destId="{4AA20582-6634-4CE1-A253-E52F68BEC208}" srcOrd="1" destOrd="0" presId="urn:microsoft.com/office/officeart/2005/8/layout/vList4"/>
    <dgm:cxn modelId="{424882F6-63A2-4297-B948-427B0931F7E3}" type="presParOf" srcId="{5C96483C-16EB-43B7-A59C-15918467B0BA}" destId="{7985E8CD-4FD7-4B1A-A810-AD4EE28D7A7C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8E161E6-27DF-4E12-B2EA-31FB9A5EAE5E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C6A7322-B96E-46A6-A3B8-D530D7B09A99}">
      <dgm:prSet phldrT="[Text]"/>
      <dgm:spPr/>
      <dgm:t>
        <a:bodyPr/>
        <a:lstStyle/>
        <a:p>
          <a:r>
            <a:rPr lang="cs-CZ" dirty="0" smtClean="0"/>
            <a:t>Železniční dvojkolí</a:t>
          </a:r>
          <a:endParaRPr lang="cs-CZ" dirty="0"/>
        </a:p>
      </dgm:t>
    </dgm:pt>
    <dgm:pt modelId="{5FF00772-3132-40B0-9258-CD71305AC23E}" type="parTrans" cxnId="{A26CBD6C-C521-49E4-B263-9F2A572BC555}">
      <dgm:prSet/>
      <dgm:spPr/>
      <dgm:t>
        <a:bodyPr/>
        <a:lstStyle/>
        <a:p>
          <a:endParaRPr lang="cs-CZ"/>
        </a:p>
      </dgm:t>
    </dgm:pt>
    <dgm:pt modelId="{2AE9932D-E9ED-41E3-B2FE-FA68FE143D13}" type="sibTrans" cxnId="{A26CBD6C-C521-49E4-B263-9F2A572BC555}">
      <dgm:prSet/>
      <dgm:spPr/>
      <dgm:t>
        <a:bodyPr/>
        <a:lstStyle/>
        <a:p>
          <a:endParaRPr lang="cs-CZ"/>
        </a:p>
      </dgm:t>
    </dgm:pt>
    <dgm:pt modelId="{ED40B7C3-D80F-41F7-8A00-4954A2C2C7FD}">
      <dgm:prSet phldrT="[Text]"/>
      <dgm:spPr/>
      <dgm:t>
        <a:bodyPr/>
        <a:lstStyle/>
        <a:p>
          <a:r>
            <a:rPr lang="cs-CZ" dirty="0" smtClean="0"/>
            <a:t>Skládá se ze dvou kol nalisovaných na nápravu.</a:t>
          </a:r>
          <a:endParaRPr lang="cs-CZ" dirty="0"/>
        </a:p>
      </dgm:t>
    </dgm:pt>
    <dgm:pt modelId="{78EC2AA3-48B3-4E0F-AFEB-96394B6EBAD1}" type="parTrans" cxnId="{E6693A85-A9EB-4961-8F4D-A8B83EB0AE84}">
      <dgm:prSet/>
      <dgm:spPr/>
      <dgm:t>
        <a:bodyPr/>
        <a:lstStyle/>
        <a:p>
          <a:endParaRPr lang="cs-CZ"/>
        </a:p>
      </dgm:t>
    </dgm:pt>
    <dgm:pt modelId="{7E7F60B0-9B89-426E-9188-F84A5FB5B15A}" type="sibTrans" cxnId="{E6693A85-A9EB-4961-8F4D-A8B83EB0AE84}">
      <dgm:prSet/>
      <dgm:spPr/>
      <dgm:t>
        <a:bodyPr/>
        <a:lstStyle/>
        <a:p>
          <a:endParaRPr lang="cs-CZ"/>
        </a:p>
      </dgm:t>
    </dgm:pt>
    <dgm:pt modelId="{BF3F3E4F-7248-4A73-8E1C-A7EBAFABAE4A}">
      <dgm:prSet phldrT="[Text]" phldr="1"/>
      <dgm:spPr/>
      <dgm:t>
        <a:bodyPr/>
        <a:lstStyle/>
        <a:p>
          <a:endParaRPr lang="cs-CZ"/>
        </a:p>
      </dgm:t>
    </dgm:pt>
    <dgm:pt modelId="{69FE012B-AEBC-4BDD-839B-57F0A77127C7}" type="parTrans" cxnId="{851E13DE-834D-4C47-A863-37A2AE782B3E}">
      <dgm:prSet/>
      <dgm:spPr/>
      <dgm:t>
        <a:bodyPr/>
        <a:lstStyle/>
        <a:p>
          <a:endParaRPr lang="cs-CZ"/>
        </a:p>
      </dgm:t>
    </dgm:pt>
    <dgm:pt modelId="{66E6FE46-A760-4F22-80C0-4CE9B1539CCF}" type="sibTrans" cxnId="{851E13DE-834D-4C47-A863-37A2AE782B3E}">
      <dgm:prSet/>
      <dgm:spPr/>
      <dgm:t>
        <a:bodyPr/>
        <a:lstStyle/>
        <a:p>
          <a:endParaRPr lang="cs-CZ"/>
        </a:p>
      </dgm:t>
    </dgm:pt>
    <dgm:pt modelId="{FFD7509A-6660-4D71-9AD7-1EA2FEFF6A1E}">
      <dgm:prSet phldrT="[Text]"/>
      <dgm:spPr/>
      <dgm:t>
        <a:bodyPr/>
        <a:lstStyle/>
        <a:p>
          <a:r>
            <a:rPr lang="cs-CZ" dirty="0" smtClean="0"/>
            <a:t>Ozubené kolo</a:t>
          </a:r>
          <a:endParaRPr lang="cs-CZ" dirty="0"/>
        </a:p>
      </dgm:t>
    </dgm:pt>
    <dgm:pt modelId="{3A9D6432-C645-4F5E-91AD-47A6DD73033F}" type="parTrans" cxnId="{63AC2659-BB34-4C60-8EE8-D0A1E4584B01}">
      <dgm:prSet/>
      <dgm:spPr/>
      <dgm:t>
        <a:bodyPr/>
        <a:lstStyle/>
        <a:p>
          <a:endParaRPr lang="cs-CZ"/>
        </a:p>
      </dgm:t>
    </dgm:pt>
    <dgm:pt modelId="{200167B8-3213-4EC6-803A-AD32F9BA241C}" type="sibTrans" cxnId="{63AC2659-BB34-4C60-8EE8-D0A1E4584B01}">
      <dgm:prSet/>
      <dgm:spPr/>
      <dgm:t>
        <a:bodyPr/>
        <a:lstStyle/>
        <a:p>
          <a:endParaRPr lang="cs-CZ"/>
        </a:p>
      </dgm:t>
    </dgm:pt>
    <dgm:pt modelId="{FE81A83E-FEDC-49ED-BF0E-8382782EBE0B}">
      <dgm:prSet phldrT="[Text]"/>
      <dgm:spPr/>
      <dgm:t>
        <a:bodyPr/>
        <a:lstStyle/>
        <a:p>
          <a:r>
            <a:rPr lang="cs-CZ" dirty="0" smtClean="0"/>
            <a:t>Je součást převodů, které zaručují stálý převodový poměr.</a:t>
          </a:r>
          <a:endParaRPr lang="cs-CZ" dirty="0"/>
        </a:p>
      </dgm:t>
    </dgm:pt>
    <dgm:pt modelId="{B864673F-91AF-4AA3-B43F-9CBEEC2BA078}" type="parTrans" cxnId="{50E3F043-2768-47F7-97AA-E869207F332A}">
      <dgm:prSet/>
      <dgm:spPr/>
      <dgm:t>
        <a:bodyPr/>
        <a:lstStyle/>
        <a:p>
          <a:endParaRPr lang="cs-CZ"/>
        </a:p>
      </dgm:t>
    </dgm:pt>
    <dgm:pt modelId="{5152BDC4-387D-4B29-800F-7D8F0BE80C70}" type="sibTrans" cxnId="{50E3F043-2768-47F7-97AA-E869207F332A}">
      <dgm:prSet/>
      <dgm:spPr/>
      <dgm:t>
        <a:bodyPr/>
        <a:lstStyle/>
        <a:p>
          <a:endParaRPr lang="cs-CZ"/>
        </a:p>
      </dgm:t>
    </dgm:pt>
    <dgm:pt modelId="{6171826F-3AC9-4ABB-A6A5-FE19C423E8E1}">
      <dgm:prSet phldrT="[Text]" phldr="1"/>
      <dgm:spPr/>
      <dgm:t>
        <a:bodyPr/>
        <a:lstStyle/>
        <a:p>
          <a:endParaRPr lang="cs-CZ"/>
        </a:p>
      </dgm:t>
    </dgm:pt>
    <dgm:pt modelId="{98C5E78A-5B54-4F77-B48D-5A36C5DFE8D6}" type="parTrans" cxnId="{92248A89-F778-4B18-BF75-653543750207}">
      <dgm:prSet/>
      <dgm:spPr/>
      <dgm:t>
        <a:bodyPr/>
        <a:lstStyle/>
        <a:p>
          <a:endParaRPr lang="cs-CZ"/>
        </a:p>
      </dgm:t>
    </dgm:pt>
    <dgm:pt modelId="{445495C1-6689-4843-B176-2AC951FFC0DD}" type="sibTrans" cxnId="{92248A89-F778-4B18-BF75-653543750207}">
      <dgm:prSet/>
      <dgm:spPr/>
      <dgm:t>
        <a:bodyPr/>
        <a:lstStyle/>
        <a:p>
          <a:endParaRPr lang="cs-CZ"/>
        </a:p>
      </dgm:t>
    </dgm:pt>
    <dgm:pt modelId="{B93ACB8C-544B-4A31-A672-977A2308CC5A}">
      <dgm:prSet phldrT="[Text]"/>
      <dgm:spPr/>
      <dgm:t>
        <a:bodyPr/>
        <a:lstStyle/>
        <a:p>
          <a:r>
            <a:rPr lang="cs-CZ" dirty="0" smtClean="0"/>
            <a:t>Automobilové kolo</a:t>
          </a:r>
          <a:endParaRPr lang="cs-CZ" dirty="0"/>
        </a:p>
      </dgm:t>
    </dgm:pt>
    <dgm:pt modelId="{81B82B96-F1C2-4FE8-9AD4-D3FF24BBE155}" type="parTrans" cxnId="{76674D7E-0C03-4404-8730-40F4FEA98541}">
      <dgm:prSet/>
      <dgm:spPr/>
      <dgm:t>
        <a:bodyPr/>
        <a:lstStyle/>
        <a:p>
          <a:endParaRPr lang="cs-CZ"/>
        </a:p>
      </dgm:t>
    </dgm:pt>
    <dgm:pt modelId="{02DC23F1-0CAA-4528-84D8-49059DC5E549}" type="sibTrans" cxnId="{76674D7E-0C03-4404-8730-40F4FEA98541}">
      <dgm:prSet/>
      <dgm:spPr/>
      <dgm:t>
        <a:bodyPr/>
        <a:lstStyle/>
        <a:p>
          <a:endParaRPr lang="cs-CZ"/>
        </a:p>
      </dgm:t>
    </dgm:pt>
    <dgm:pt modelId="{E54B9C8E-56C6-4D76-AF81-CB1B7140188E}">
      <dgm:prSet phldrT="[Text]"/>
      <dgm:spPr/>
      <dgm:t>
        <a:bodyPr/>
        <a:lstStyle/>
        <a:p>
          <a:r>
            <a:rPr lang="cs-CZ" dirty="0" smtClean="0"/>
            <a:t>Je obvykle lisované z ocelového plechu, s ráfkem pro pneumatiky, součástí kola bývá i brzdový buben nebo disk.</a:t>
          </a:r>
          <a:endParaRPr lang="cs-CZ" dirty="0"/>
        </a:p>
      </dgm:t>
    </dgm:pt>
    <dgm:pt modelId="{15BEEA44-18CE-44D0-8F4D-F676F351BD68}" type="parTrans" cxnId="{6D66132A-5D1F-45C2-A15C-58F893F4E508}">
      <dgm:prSet/>
      <dgm:spPr/>
      <dgm:t>
        <a:bodyPr/>
        <a:lstStyle/>
        <a:p>
          <a:endParaRPr lang="cs-CZ"/>
        </a:p>
      </dgm:t>
    </dgm:pt>
    <dgm:pt modelId="{FDC12B2D-07F0-4606-A05B-21AB8D548DF8}" type="sibTrans" cxnId="{6D66132A-5D1F-45C2-A15C-58F893F4E508}">
      <dgm:prSet/>
      <dgm:spPr/>
      <dgm:t>
        <a:bodyPr/>
        <a:lstStyle/>
        <a:p>
          <a:endParaRPr lang="cs-CZ"/>
        </a:p>
      </dgm:t>
    </dgm:pt>
    <dgm:pt modelId="{D50407FE-7DB4-4477-A863-BC117169C553}">
      <dgm:prSet phldrT="[Text]" phldr="1"/>
      <dgm:spPr/>
      <dgm:t>
        <a:bodyPr/>
        <a:lstStyle/>
        <a:p>
          <a:endParaRPr lang="cs-CZ"/>
        </a:p>
      </dgm:t>
    </dgm:pt>
    <dgm:pt modelId="{1EF8A911-6D48-410C-81F8-9254E2B29F8F}" type="parTrans" cxnId="{423038A1-8FD6-445D-AB49-51D0B5FD3123}">
      <dgm:prSet/>
      <dgm:spPr/>
      <dgm:t>
        <a:bodyPr/>
        <a:lstStyle/>
        <a:p>
          <a:endParaRPr lang="cs-CZ"/>
        </a:p>
      </dgm:t>
    </dgm:pt>
    <dgm:pt modelId="{35C149A7-17E2-4026-A999-A882285895ED}" type="sibTrans" cxnId="{423038A1-8FD6-445D-AB49-51D0B5FD3123}">
      <dgm:prSet/>
      <dgm:spPr/>
      <dgm:t>
        <a:bodyPr/>
        <a:lstStyle/>
        <a:p>
          <a:endParaRPr lang="cs-CZ"/>
        </a:p>
      </dgm:t>
    </dgm:pt>
    <dgm:pt modelId="{57D966C4-A8F4-4F0B-8D24-BF58FF2BD3E7}">
      <dgm:prSet/>
      <dgm:spPr/>
      <dgm:t>
        <a:bodyPr/>
        <a:lstStyle/>
        <a:p>
          <a:r>
            <a:rPr lang="cs-CZ" dirty="0" smtClean="0"/>
            <a:t>Kolotoč</a:t>
          </a:r>
          <a:endParaRPr lang="cs-CZ" dirty="0"/>
        </a:p>
      </dgm:t>
    </dgm:pt>
    <dgm:pt modelId="{35785AA3-8B66-49B5-8126-914C89FDA861}" type="parTrans" cxnId="{A8B00D12-1C6E-4689-9517-482757D86BF5}">
      <dgm:prSet/>
      <dgm:spPr/>
      <dgm:t>
        <a:bodyPr/>
        <a:lstStyle/>
        <a:p>
          <a:endParaRPr lang="cs-CZ"/>
        </a:p>
      </dgm:t>
    </dgm:pt>
    <dgm:pt modelId="{6887E3CD-99DD-46E7-B77F-89E663E51C86}" type="sibTrans" cxnId="{A8B00D12-1C6E-4689-9517-482757D86BF5}">
      <dgm:prSet/>
      <dgm:spPr/>
      <dgm:t>
        <a:bodyPr/>
        <a:lstStyle/>
        <a:p>
          <a:endParaRPr lang="cs-CZ"/>
        </a:p>
      </dgm:t>
    </dgm:pt>
    <dgm:pt modelId="{21492BA5-8AEF-47C8-A47E-FEDE52B3316C}">
      <dgm:prSet/>
      <dgm:spPr/>
      <dgm:t>
        <a:bodyPr/>
        <a:lstStyle/>
        <a:p>
          <a:r>
            <a:rPr lang="cs-CZ" dirty="0" smtClean="0"/>
            <a:t>Je obvykle vodorovná kruhová plošina, která se otáčí kolem svislé osy a vozí návštěvníky.</a:t>
          </a:r>
          <a:endParaRPr lang="cs-CZ" dirty="0"/>
        </a:p>
      </dgm:t>
    </dgm:pt>
    <dgm:pt modelId="{C047D396-490D-458B-B775-6A1E29AB3035}" type="parTrans" cxnId="{D48D348A-7C8E-4646-9963-D26CC9AEFD8F}">
      <dgm:prSet/>
      <dgm:spPr/>
      <dgm:t>
        <a:bodyPr/>
        <a:lstStyle/>
        <a:p>
          <a:endParaRPr lang="cs-CZ"/>
        </a:p>
      </dgm:t>
    </dgm:pt>
    <dgm:pt modelId="{0E35D2A1-6904-4D36-8B0F-6A2134FD24E3}" type="sibTrans" cxnId="{D48D348A-7C8E-4646-9963-D26CC9AEFD8F}">
      <dgm:prSet/>
      <dgm:spPr/>
      <dgm:t>
        <a:bodyPr/>
        <a:lstStyle/>
        <a:p>
          <a:endParaRPr lang="cs-CZ"/>
        </a:p>
      </dgm:t>
    </dgm:pt>
    <dgm:pt modelId="{B2EE9E11-CEC2-4FFD-8E3B-FB48DCF5E5DB}">
      <dgm:prSet/>
      <dgm:spPr/>
      <dgm:t>
        <a:bodyPr/>
        <a:lstStyle/>
        <a:p>
          <a:r>
            <a:rPr lang="cs-CZ" dirty="0" smtClean="0"/>
            <a:t>Ruské</a:t>
          </a:r>
          <a:endParaRPr lang="cs-CZ" dirty="0"/>
        </a:p>
      </dgm:t>
    </dgm:pt>
    <dgm:pt modelId="{687BA40B-9426-4454-996A-181F1F20BAEA}" type="parTrans" cxnId="{138E65E8-0E5A-4B3C-9079-0799D6D7C70A}">
      <dgm:prSet/>
      <dgm:spPr/>
      <dgm:t>
        <a:bodyPr/>
        <a:lstStyle/>
        <a:p>
          <a:endParaRPr lang="cs-CZ"/>
        </a:p>
      </dgm:t>
    </dgm:pt>
    <dgm:pt modelId="{8F7C1DF9-B11F-4F78-9E3B-8AFD345BFC15}" type="sibTrans" cxnId="{138E65E8-0E5A-4B3C-9079-0799D6D7C70A}">
      <dgm:prSet/>
      <dgm:spPr/>
      <dgm:t>
        <a:bodyPr/>
        <a:lstStyle/>
        <a:p>
          <a:endParaRPr lang="cs-CZ"/>
        </a:p>
      </dgm:t>
    </dgm:pt>
    <dgm:pt modelId="{F5F049EB-79F5-4ECC-87ED-8504A6B0F608}">
      <dgm:prSet/>
      <dgm:spPr/>
      <dgm:t>
        <a:bodyPr/>
        <a:lstStyle/>
        <a:p>
          <a:r>
            <a:rPr lang="cs-CZ" dirty="0" smtClean="0"/>
            <a:t>Nebo také obří kolo je zábavní zařízení, veliké drátové kolo o průměru 50 až 200m, která se otáčí kolem vodorovné osy a má na obvodu gondoly pro návštěvníky.</a:t>
          </a:r>
          <a:endParaRPr lang="cs-CZ" dirty="0"/>
        </a:p>
      </dgm:t>
    </dgm:pt>
    <dgm:pt modelId="{30EDE95F-129A-46F8-BD38-A80D40DB27F8}" type="parTrans" cxnId="{C298AC71-54A4-46E5-97D7-8096F890ECBB}">
      <dgm:prSet/>
      <dgm:spPr/>
      <dgm:t>
        <a:bodyPr/>
        <a:lstStyle/>
        <a:p>
          <a:endParaRPr lang="cs-CZ"/>
        </a:p>
      </dgm:t>
    </dgm:pt>
    <dgm:pt modelId="{3088DCEF-A4FA-4576-B372-B26008FF529A}" type="sibTrans" cxnId="{C298AC71-54A4-46E5-97D7-8096F890ECBB}">
      <dgm:prSet/>
      <dgm:spPr/>
      <dgm:t>
        <a:bodyPr/>
        <a:lstStyle/>
        <a:p>
          <a:endParaRPr lang="cs-CZ"/>
        </a:p>
      </dgm:t>
    </dgm:pt>
    <dgm:pt modelId="{C865694D-D0D5-4AA8-B27C-C3B45951E6EE}" type="pres">
      <dgm:prSet presAssocID="{88E161E6-27DF-4E12-B2EA-31FB9A5EAE5E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136A625-0213-42C7-9A9C-B96AA9882C16}" type="pres">
      <dgm:prSet presAssocID="{6C6A7322-B96E-46A6-A3B8-D530D7B09A99}" presName="comp" presStyleCnt="0"/>
      <dgm:spPr/>
    </dgm:pt>
    <dgm:pt modelId="{25768F9B-440F-44EC-ACB0-77417AAE1579}" type="pres">
      <dgm:prSet presAssocID="{6C6A7322-B96E-46A6-A3B8-D530D7B09A99}" presName="box" presStyleLbl="node1" presStyleIdx="0" presStyleCnt="5"/>
      <dgm:spPr/>
      <dgm:t>
        <a:bodyPr/>
        <a:lstStyle/>
        <a:p>
          <a:endParaRPr lang="cs-CZ"/>
        </a:p>
      </dgm:t>
    </dgm:pt>
    <dgm:pt modelId="{02F7E86B-0812-4298-A462-76F7F20FD46C}" type="pres">
      <dgm:prSet presAssocID="{6C6A7322-B96E-46A6-A3B8-D530D7B09A99}" presName="img" presStyleLbl="fgImgPlac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6000" b="-6000"/>
          </a:stretch>
        </a:blipFill>
      </dgm:spPr>
    </dgm:pt>
    <dgm:pt modelId="{66679F41-8155-4069-9784-4BAF381AD4F0}" type="pres">
      <dgm:prSet presAssocID="{6C6A7322-B96E-46A6-A3B8-D530D7B09A99}" presName="text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DB5C2D-E5F1-4357-94BF-0E56B638F52D}" type="pres">
      <dgm:prSet presAssocID="{2AE9932D-E9ED-41E3-B2FE-FA68FE143D13}" presName="spacer" presStyleCnt="0"/>
      <dgm:spPr/>
    </dgm:pt>
    <dgm:pt modelId="{834D66BD-0B31-4CE8-BF1E-90313ADCF34F}" type="pres">
      <dgm:prSet presAssocID="{FFD7509A-6660-4D71-9AD7-1EA2FEFF6A1E}" presName="comp" presStyleCnt="0"/>
      <dgm:spPr/>
    </dgm:pt>
    <dgm:pt modelId="{6772362B-09C3-4804-9BAD-2C7B4B30491C}" type="pres">
      <dgm:prSet presAssocID="{FFD7509A-6660-4D71-9AD7-1EA2FEFF6A1E}" presName="box" presStyleLbl="node1" presStyleIdx="1" presStyleCnt="5"/>
      <dgm:spPr/>
      <dgm:t>
        <a:bodyPr/>
        <a:lstStyle/>
        <a:p>
          <a:endParaRPr lang="cs-CZ"/>
        </a:p>
      </dgm:t>
    </dgm:pt>
    <dgm:pt modelId="{C6B94564-1B08-4B90-AEE1-9A85949AEE9F}" type="pres">
      <dgm:prSet presAssocID="{FFD7509A-6660-4D71-9AD7-1EA2FEFF6A1E}" presName="img" presStyleLbl="fgImgPlace1" presStyleIdx="1" presStyleCnt="5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000" b="-2000"/>
          </a:stretch>
        </a:blipFill>
      </dgm:spPr>
    </dgm:pt>
    <dgm:pt modelId="{F23AD035-A97B-47D1-857C-BB8877D273B6}" type="pres">
      <dgm:prSet presAssocID="{FFD7509A-6660-4D71-9AD7-1EA2FEFF6A1E}" presName="text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84C10EE-9153-4C04-B981-369D5D3AC7CC}" type="pres">
      <dgm:prSet presAssocID="{200167B8-3213-4EC6-803A-AD32F9BA241C}" presName="spacer" presStyleCnt="0"/>
      <dgm:spPr/>
    </dgm:pt>
    <dgm:pt modelId="{9B112200-77E9-4798-8DC2-17DBCE541387}" type="pres">
      <dgm:prSet presAssocID="{B93ACB8C-544B-4A31-A672-977A2308CC5A}" presName="comp" presStyleCnt="0"/>
      <dgm:spPr/>
    </dgm:pt>
    <dgm:pt modelId="{E3F12183-9A6D-4553-AC5D-51EEDBF8BB09}" type="pres">
      <dgm:prSet presAssocID="{B93ACB8C-544B-4A31-A672-977A2308CC5A}" presName="box" presStyleLbl="node1" presStyleIdx="2" presStyleCnt="5"/>
      <dgm:spPr/>
      <dgm:t>
        <a:bodyPr/>
        <a:lstStyle/>
        <a:p>
          <a:endParaRPr lang="cs-CZ"/>
        </a:p>
      </dgm:t>
    </dgm:pt>
    <dgm:pt modelId="{425582B9-5487-4EBC-B6C8-19A481E05B49}" type="pres">
      <dgm:prSet presAssocID="{B93ACB8C-544B-4A31-A672-977A2308CC5A}" presName="img" presStyleLbl="fgImgPlace1" presStyleIdx="2" presStyleCnt="5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000" b="-3000"/>
          </a:stretch>
        </a:blipFill>
      </dgm:spPr>
    </dgm:pt>
    <dgm:pt modelId="{ABF67EE3-1290-4DA6-B421-3D027CB98EC9}" type="pres">
      <dgm:prSet presAssocID="{B93ACB8C-544B-4A31-A672-977A2308CC5A}" presName="text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7EDD60-C4BF-4B70-80AE-59CF0E0DA1D8}" type="pres">
      <dgm:prSet presAssocID="{02DC23F1-0CAA-4528-84D8-49059DC5E549}" presName="spacer" presStyleCnt="0"/>
      <dgm:spPr/>
    </dgm:pt>
    <dgm:pt modelId="{B7A66FB5-45C2-4BF8-A8A4-88F60693FEFF}" type="pres">
      <dgm:prSet presAssocID="{57D966C4-A8F4-4F0B-8D24-BF58FF2BD3E7}" presName="comp" presStyleCnt="0"/>
      <dgm:spPr/>
    </dgm:pt>
    <dgm:pt modelId="{F42E78AA-F4AF-46DD-A6CC-86784249EA3D}" type="pres">
      <dgm:prSet presAssocID="{57D966C4-A8F4-4F0B-8D24-BF58FF2BD3E7}" presName="box" presStyleLbl="node1" presStyleIdx="3" presStyleCnt="5"/>
      <dgm:spPr/>
      <dgm:t>
        <a:bodyPr/>
        <a:lstStyle/>
        <a:p>
          <a:endParaRPr lang="cs-CZ"/>
        </a:p>
      </dgm:t>
    </dgm:pt>
    <dgm:pt modelId="{678BBC9A-6C9E-4F61-9A63-CD8B4881B7DF}" type="pres">
      <dgm:prSet presAssocID="{57D966C4-A8F4-4F0B-8D24-BF58FF2BD3E7}" presName="img" presStyleLbl="fgImgPlace1" presStyleIdx="3" presStyleCnt="5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5000" b="-25000"/>
          </a:stretch>
        </a:blipFill>
      </dgm:spPr>
    </dgm:pt>
    <dgm:pt modelId="{FEE35303-592C-49A4-8DFA-9B767E1CBFBF}" type="pres">
      <dgm:prSet presAssocID="{57D966C4-A8F4-4F0B-8D24-BF58FF2BD3E7}" presName="text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7A3B05-810B-41DE-A9A5-791A89DCCE74}" type="pres">
      <dgm:prSet presAssocID="{6887E3CD-99DD-46E7-B77F-89E663E51C86}" presName="spacer" presStyleCnt="0"/>
      <dgm:spPr/>
    </dgm:pt>
    <dgm:pt modelId="{61BF7B23-B1AD-419A-B59F-A573F60EA081}" type="pres">
      <dgm:prSet presAssocID="{B2EE9E11-CEC2-4FFD-8E3B-FB48DCF5E5DB}" presName="comp" presStyleCnt="0"/>
      <dgm:spPr/>
    </dgm:pt>
    <dgm:pt modelId="{4CA79B91-2E34-4C6A-80AB-DB72E6D16E05}" type="pres">
      <dgm:prSet presAssocID="{B2EE9E11-CEC2-4FFD-8E3B-FB48DCF5E5DB}" presName="box" presStyleLbl="node1" presStyleIdx="4" presStyleCnt="5"/>
      <dgm:spPr/>
      <dgm:t>
        <a:bodyPr/>
        <a:lstStyle/>
        <a:p>
          <a:endParaRPr lang="cs-CZ"/>
        </a:p>
      </dgm:t>
    </dgm:pt>
    <dgm:pt modelId="{707BF0DF-E99C-4D37-BAEE-A67B74A52A9C}" type="pres">
      <dgm:prSet presAssocID="{B2EE9E11-CEC2-4FFD-8E3B-FB48DCF5E5DB}" presName="img" presStyleLbl="fgImgPlace1" presStyleIdx="4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5000" b="-35000"/>
          </a:stretch>
        </a:blipFill>
      </dgm:spPr>
    </dgm:pt>
    <dgm:pt modelId="{A27BF43D-5E2D-4B20-A996-DB00F66013AC}" type="pres">
      <dgm:prSet presAssocID="{B2EE9E11-CEC2-4FFD-8E3B-FB48DCF5E5DB}" presName="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48D348A-7C8E-4646-9963-D26CC9AEFD8F}" srcId="{57D966C4-A8F4-4F0B-8D24-BF58FF2BD3E7}" destId="{21492BA5-8AEF-47C8-A47E-FEDE52B3316C}" srcOrd="0" destOrd="0" parTransId="{C047D396-490D-458B-B775-6A1E29AB3035}" sibTransId="{0E35D2A1-6904-4D36-8B0F-6A2134FD24E3}"/>
    <dgm:cxn modelId="{C298AC71-54A4-46E5-97D7-8096F890ECBB}" srcId="{B2EE9E11-CEC2-4FFD-8E3B-FB48DCF5E5DB}" destId="{F5F049EB-79F5-4ECC-87ED-8504A6B0F608}" srcOrd="0" destOrd="0" parTransId="{30EDE95F-129A-46F8-BD38-A80D40DB27F8}" sibTransId="{3088DCEF-A4FA-4576-B372-B26008FF529A}"/>
    <dgm:cxn modelId="{D915D968-1624-4EF3-A80C-A3B2A0BBBAF3}" type="presOf" srcId="{BF3F3E4F-7248-4A73-8E1C-A7EBAFABAE4A}" destId="{25768F9B-440F-44EC-ACB0-77417AAE1579}" srcOrd="0" destOrd="2" presId="urn:microsoft.com/office/officeart/2005/8/layout/vList4"/>
    <dgm:cxn modelId="{C989D749-BEC5-4A71-BF4A-A3057EF2D95D}" type="presOf" srcId="{BF3F3E4F-7248-4A73-8E1C-A7EBAFABAE4A}" destId="{66679F41-8155-4069-9784-4BAF381AD4F0}" srcOrd="1" destOrd="2" presId="urn:microsoft.com/office/officeart/2005/8/layout/vList4"/>
    <dgm:cxn modelId="{041E7CE5-C6D1-4B34-9C68-F8CBC8E759E9}" type="presOf" srcId="{B2EE9E11-CEC2-4FFD-8E3B-FB48DCF5E5DB}" destId="{A27BF43D-5E2D-4B20-A996-DB00F66013AC}" srcOrd="1" destOrd="0" presId="urn:microsoft.com/office/officeart/2005/8/layout/vList4"/>
    <dgm:cxn modelId="{0256E837-599A-4B65-AD8C-3D69C266C549}" type="presOf" srcId="{E54B9C8E-56C6-4D76-AF81-CB1B7140188E}" destId="{E3F12183-9A6D-4553-AC5D-51EEDBF8BB09}" srcOrd="0" destOrd="1" presId="urn:microsoft.com/office/officeart/2005/8/layout/vList4"/>
    <dgm:cxn modelId="{423038A1-8FD6-445D-AB49-51D0B5FD3123}" srcId="{B93ACB8C-544B-4A31-A672-977A2308CC5A}" destId="{D50407FE-7DB4-4477-A863-BC117169C553}" srcOrd="1" destOrd="0" parTransId="{1EF8A911-6D48-410C-81F8-9254E2B29F8F}" sibTransId="{35C149A7-17E2-4026-A999-A882285895ED}"/>
    <dgm:cxn modelId="{261D45E4-124F-45CA-98B8-97A55B62DD8B}" type="presOf" srcId="{D50407FE-7DB4-4477-A863-BC117169C553}" destId="{E3F12183-9A6D-4553-AC5D-51EEDBF8BB09}" srcOrd="0" destOrd="2" presId="urn:microsoft.com/office/officeart/2005/8/layout/vList4"/>
    <dgm:cxn modelId="{652EBFA1-3212-448E-BF54-775221311A33}" type="presOf" srcId="{B93ACB8C-544B-4A31-A672-977A2308CC5A}" destId="{ABF67EE3-1290-4DA6-B421-3D027CB98EC9}" srcOrd="1" destOrd="0" presId="urn:microsoft.com/office/officeart/2005/8/layout/vList4"/>
    <dgm:cxn modelId="{026AB9DB-FEF8-4752-8DA4-C638E11DAED0}" type="presOf" srcId="{FE81A83E-FEDC-49ED-BF0E-8382782EBE0B}" destId="{6772362B-09C3-4804-9BAD-2C7B4B30491C}" srcOrd="0" destOrd="1" presId="urn:microsoft.com/office/officeart/2005/8/layout/vList4"/>
    <dgm:cxn modelId="{9EF4CEDB-5F64-4B4C-8C56-74AF26B8CB2F}" type="presOf" srcId="{B93ACB8C-544B-4A31-A672-977A2308CC5A}" destId="{E3F12183-9A6D-4553-AC5D-51EEDBF8BB09}" srcOrd="0" destOrd="0" presId="urn:microsoft.com/office/officeart/2005/8/layout/vList4"/>
    <dgm:cxn modelId="{EF5F4D04-2B9C-4EBA-BDB3-6AC81697D4FA}" type="presOf" srcId="{FFD7509A-6660-4D71-9AD7-1EA2FEFF6A1E}" destId="{6772362B-09C3-4804-9BAD-2C7B4B30491C}" srcOrd="0" destOrd="0" presId="urn:microsoft.com/office/officeart/2005/8/layout/vList4"/>
    <dgm:cxn modelId="{0015992F-7FFA-472A-8363-7249E4FE073A}" type="presOf" srcId="{FE81A83E-FEDC-49ED-BF0E-8382782EBE0B}" destId="{F23AD035-A97B-47D1-857C-BB8877D273B6}" srcOrd="1" destOrd="1" presId="urn:microsoft.com/office/officeart/2005/8/layout/vList4"/>
    <dgm:cxn modelId="{D4DB47F5-6987-46A5-98DA-2293FEEBD285}" type="presOf" srcId="{E54B9C8E-56C6-4D76-AF81-CB1B7140188E}" destId="{ABF67EE3-1290-4DA6-B421-3D027CB98EC9}" srcOrd="1" destOrd="1" presId="urn:microsoft.com/office/officeart/2005/8/layout/vList4"/>
    <dgm:cxn modelId="{2824018D-105F-42B5-9CD9-236834CA19B5}" type="presOf" srcId="{F5F049EB-79F5-4ECC-87ED-8504A6B0F608}" destId="{A27BF43D-5E2D-4B20-A996-DB00F66013AC}" srcOrd="1" destOrd="1" presId="urn:microsoft.com/office/officeart/2005/8/layout/vList4"/>
    <dgm:cxn modelId="{1C6146BF-739D-4ED6-964D-D42EF0D4F719}" type="presOf" srcId="{57D966C4-A8F4-4F0B-8D24-BF58FF2BD3E7}" destId="{FEE35303-592C-49A4-8DFA-9B767E1CBFBF}" srcOrd="1" destOrd="0" presId="urn:microsoft.com/office/officeart/2005/8/layout/vList4"/>
    <dgm:cxn modelId="{92248A89-F778-4B18-BF75-653543750207}" srcId="{FFD7509A-6660-4D71-9AD7-1EA2FEFF6A1E}" destId="{6171826F-3AC9-4ABB-A6A5-FE19C423E8E1}" srcOrd="1" destOrd="0" parTransId="{98C5E78A-5B54-4F77-B48D-5A36C5DFE8D6}" sibTransId="{445495C1-6689-4843-B176-2AC951FFC0DD}"/>
    <dgm:cxn modelId="{7E7FA1E2-D1C9-4614-99DF-4DDED6478158}" type="presOf" srcId="{88E161E6-27DF-4E12-B2EA-31FB9A5EAE5E}" destId="{C865694D-D0D5-4AA8-B27C-C3B45951E6EE}" srcOrd="0" destOrd="0" presId="urn:microsoft.com/office/officeart/2005/8/layout/vList4"/>
    <dgm:cxn modelId="{EA54D2D8-B638-482D-B5B5-3FC957F98162}" type="presOf" srcId="{21492BA5-8AEF-47C8-A47E-FEDE52B3316C}" destId="{FEE35303-592C-49A4-8DFA-9B767E1CBFBF}" srcOrd="1" destOrd="1" presId="urn:microsoft.com/office/officeart/2005/8/layout/vList4"/>
    <dgm:cxn modelId="{A26CBD6C-C521-49E4-B263-9F2A572BC555}" srcId="{88E161E6-27DF-4E12-B2EA-31FB9A5EAE5E}" destId="{6C6A7322-B96E-46A6-A3B8-D530D7B09A99}" srcOrd="0" destOrd="0" parTransId="{5FF00772-3132-40B0-9258-CD71305AC23E}" sibTransId="{2AE9932D-E9ED-41E3-B2FE-FA68FE143D13}"/>
    <dgm:cxn modelId="{E6693A85-A9EB-4961-8F4D-A8B83EB0AE84}" srcId="{6C6A7322-B96E-46A6-A3B8-D530D7B09A99}" destId="{ED40B7C3-D80F-41F7-8A00-4954A2C2C7FD}" srcOrd="0" destOrd="0" parTransId="{78EC2AA3-48B3-4E0F-AFEB-96394B6EBAD1}" sibTransId="{7E7F60B0-9B89-426E-9188-F84A5FB5B15A}"/>
    <dgm:cxn modelId="{50E3F043-2768-47F7-97AA-E869207F332A}" srcId="{FFD7509A-6660-4D71-9AD7-1EA2FEFF6A1E}" destId="{FE81A83E-FEDC-49ED-BF0E-8382782EBE0B}" srcOrd="0" destOrd="0" parTransId="{B864673F-91AF-4AA3-B43F-9CBEEC2BA078}" sibTransId="{5152BDC4-387D-4B29-800F-7D8F0BE80C70}"/>
    <dgm:cxn modelId="{63AC2659-BB34-4C60-8EE8-D0A1E4584B01}" srcId="{88E161E6-27DF-4E12-B2EA-31FB9A5EAE5E}" destId="{FFD7509A-6660-4D71-9AD7-1EA2FEFF6A1E}" srcOrd="1" destOrd="0" parTransId="{3A9D6432-C645-4F5E-91AD-47A6DD73033F}" sibTransId="{200167B8-3213-4EC6-803A-AD32F9BA241C}"/>
    <dgm:cxn modelId="{D6FB83AA-35E7-4DAF-A41B-0B5592A14E75}" type="presOf" srcId="{57D966C4-A8F4-4F0B-8D24-BF58FF2BD3E7}" destId="{F42E78AA-F4AF-46DD-A6CC-86784249EA3D}" srcOrd="0" destOrd="0" presId="urn:microsoft.com/office/officeart/2005/8/layout/vList4"/>
    <dgm:cxn modelId="{42D754D8-B80C-48D6-9DB2-AD2AEC708AE6}" type="presOf" srcId="{F5F049EB-79F5-4ECC-87ED-8504A6B0F608}" destId="{4CA79B91-2E34-4C6A-80AB-DB72E6D16E05}" srcOrd="0" destOrd="1" presId="urn:microsoft.com/office/officeart/2005/8/layout/vList4"/>
    <dgm:cxn modelId="{87414BCC-1858-4455-ABFD-CC084D9DACEA}" type="presOf" srcId="{6C6A7322-B96E-46A6-A3B8-D530D7B09A99}" destId="{66679F41-8155-4069-9784-4BAF381AD4F0}" srcOrd="1" destOrd="0" presId="urn:microsoft.com/office/officeart/2005/8/layout/vList4"/>
    <dgm:cxn modelId="{531E5CFF-4C86-42B9-8F28-369D523CDC5A}" type="presOf" srcId="{B2EE9E11-CEC2-4FFD-8E3B-FB48DCF5E5DB}" destId="{4CA79B91-2E34-4C6A-80AB-DB72E6D16E05}" srcOrd="0" destOrd="0" presId="urn:microsoft.com/office/officeart/2005/8/layout/vList4"/>
    <dgm:cxn modelId="{138E65E8-0E5A-4B3C-9079-0799D6D7C70A}" srcId="{88E161E6-27DF-4E12-B2EA-31FB9A5EAE5E}" destId="{B2EE9E11-CEC2-4FFD-8E3B-FB48DCF5E5DB}" srcOrd="4" destOrd="0" parTransId="{687BA40B-9426-4454-996A-181F1F20BAEA}" sibTransId="{8F7C1DF9-B11F-4F78-9E3B-8AFD345BFC15}"/>
    <dgm:cxn modelId="{8BA042BB-C08E-449F-BB0F-7D99A86E12C3}" type="presOf" srcId="{FFD7509A-6660-4D71-9AD7-1EA2FEFF6A1E}" destId="{F23AD035-A97B-47D1-857C-BB8877D273B6}" srcOrd="1" destOrd="0" presId="urn:microsoft.com/office/officeart/2005/8/layout/vList4"/>
    <dgm:cxn modelId="{7F27A8D3-58E5-4697-88CD-85E07AD5C231}" type="presOf" srcId="{6171826F-3AC9-4ABB-A6A5-FE19C423E8E1}" destId="{F23AD035-A97B-47D1-857C-BB8877D273B6}" srcOrd="1" destOrd="2" presId="urn:microsoft.com/office/officeart/2005/8/layout/vList4"/>
    <dgm:cxn modelId="{AB265D06-A840-43AA-AF5C-87AB63986052}" type="presOf" srcId="{6C6A7322-B96E-46A6-A3B8-D530D7B09A99}" destId="{25768F9B-440F-44EC-ACB0-77417AAE1579}" srcOrd="0" destOrd="0" presId="urn:microsoft.com/office/officeart/2005/8/layout/vList4"/>
    <dgm:cxn modelId="{7A680901-5D2F-437D-853A-B2A81F714ED2}" type="presOf" srcId="{ED40B7C3-D80F-41F7-8A00-4954A2C2C7FD}" destId="{25768F9B-440F-44EC-ACB0-77417AAE1579}" srcOrd="0" destOrd="1" presId="urn:microsoft.com/office/officeart/2005/8/layout/vList4"/>
    <dgm:cxn modelId="{A8B00D12-1C6E-4689-9517-482757D86BF5}" srcId="{88E161E6-27DF-4E12-B2EA-31FB9A5EAE5E}" destId="{57D966C4-A8F4-4F0B-8D24-BF58FF2BD3E7}" srcOrd="3" destOrd="0" parTransId="{35785AA3-8B66-49B5-8126-914C89FDA861}" sibTransId="{6887E3CD-99DD-46E7-B77F-89E663E51C86}"/>
    <dgm:cxn modelId="{DB99FDD3-14C2-454F-96C2-7532B61656E3}" type="presOf" srcId="{ED40B7C3-D80F-41F7-8A00-4954A2C2C7FD}" destId="{66679F41-8155-4069-9784-4BAF381AD4F0}" srcOrd="1" destOrd="1" presId="urn:microsoft.com/office/officeart/2005/8/layout/vList4"/>
    <dgm:cxn modelId="{76674D7E-0C03-4404-8730-40F4FEA98541}" srcId="{88E161E6-27DF-4E12-B2EA-31FB9A5EAE5E}" destId="{B93ACB8C-544B-4A31-A672-977A2308CC5A}" srcOrd="2" destOrd="0" parTransId="{81B82B96-F1C2-4FE8-9AD4-D3FF24BBE155}" sibTransId="{02DC23F1-0CAA-4528-84D8-49059DC5E549}"/>
    <dgm:cxn modelId="{6D66132A-5D1F-45C2-A15C-58F893F4E508}" srcId="{B93ACB8C-544B-4A31-A672-977A2308CC5A}" destId="{E54B9C8E-56C6-4D76-AF81-CB1B7140188E}" srcOrd="0" destOrd="0" parTransId="{15BEEA44-18CE-44D0-8F4D-F676F351BD68}" sibTransId="{FDC12B2D-07F0-4606-A05B-21AB8D548DF8}"/>
    <dgm:cxn modelId="{851E13DE-834D-4C47-A863-37A2AE782B3E}" srcId="{6C6A7322-B96E-46A6-A3B8-D530D7B09A99}" destId="{BF3F3E4F-7248-4A73-8E1C-A7EBAFABAE4A}" srcOrd="1" destOrd="0" parTransId="{69FE012B-AEBC-4BDD-839B-57F0A77127C7}" sibTransId="{66E6FE46-A760-4F22-80C0-4CE9B1539CCF}"/>
    <dgm:cxn modelId="{78366D0F-54F1-4A6C-9B3B-861D60F6BB63}" type="presOf" srcId="{6171826F-3AC9-4ABB-A6A5-FE19C423E8E1}" destId="{6772362B-09C3-4804-9BAD-2C7B4B30491C}" srcOrd="0" destOrd="2" presId="urn:microsoft.com/office/officeart/2005/8/layout/vList4"/>
    <dgm:cxn modelId="{D2A488ED-D2AF-443E-B34B-6779CFAC1C3C}" type="presOf" srcId="{21492BA5-8AEF-47C8-A47E-FEDE52B3316C}" destId="{F42E78AA-F4AF-46DD-A6CC-86784249EA3D}" srcOrd="0" destOrd="1" presId="urn:microsoft.com/office/officeart/2005/8/layout/vList4"/>
    <dgm:cxn modelId="{9AC60BDC-E26D-423E-80C8-2329055ED6E1}" type="presOf" srcId="{D50407FE-7DB4-4477-A863-BC117169C553}" destId="{ABF67EE3-1290-4DA6-B421-3D027CB98EC9}" srcOrd="1" destOrd="2" presId="urn:microsoft.com/office/officeart/2005/8/layout/vList4"/>
    <dgm:cxn modelId="{F8033CEE-645D-4510-9343-543A2D0C3CA6}" type="presParOf" srcId="{C865694D-D0D5-4AA8-B27C-C3B45951E6EE}" destId="{1136A625-0213-42C7-9A9C-B96AA9882C16}" srcOrd="0" destOrd="0" presId="urn:microsoft.com/office/officeart/2005/8/layout/vList4"/>
    <dgm:cxn modelId="{381DA650-4D82-4BE4-9D38-757991A176B8}" type="presParOf" srcId="{1136A625-0213-42C7-9A9C-B96AA9882C16}" destId="{25768F9B-440F-44EC-ACB0-77417AAE1579}" srcOrd="0" destOrd="0" presId="urn:microsoft.com/office/officeart/2005/8/layout/vList4"/>
    <dgm:cxn modelId="{B2561BFC-CA6F-47FA-8FBA-63DA6B1CCD1E}" type="presParOf" srcId="{1136A625-0213-42C7-9A9C-B96AA9882C16}" destId="{02F7E86B-0812-4298-A462-76F7F20FD46C}" srcOrd="1" destOrd="0" presId="urn:microsoft.com/office/officeart/2005/8/layout/vList4"/>
    <dgm:cxn modelId="{AE06832D-43DB-4AD4-9D45-666C1272E77A}" type="presParOf" srcId="{1136A625-0213-42C7-9A9C-B96AA9882C16}" destId="{66679F41-8155-4069-9784-4BAF381AD4F0}" srcOrd="2" destOrd="0" presId="urn:microsoft.com/office/officeart/2005/8/layout/vList4"/>
    <dgm:cxn modelId="{3B7B0BA2-8088-4645-AEB1-0E12899C7F8A}" type="presParOf" srcId="{C865694D-D0D5-4AA8-B27C-C3B45951E6EE}" destId="{A9DB5C2D-E5F1-4357-94BF-0E56B638F52D}" srcOrd="1" destOrd="0" presId="urn:microsoft.com/office/officeart/2005/8/layout/vList4"/>
    <dgm:cxn modelId="{B6DAB9C2-4A15-4446-9DBA-DD0C3955DEB9}" type="presParOf" srcId="{C865694D-D0D5-4AA8-B27C-C3B45951E6EE}" destId="{834D66BD-0B31-4CE8-BF1E-90313ADCF34F}" srcOrd="2" destOrd="0" presId="urn:microsoft.com/office/officeart/2005/8/layout/vList4"/>
    <dgm:cxn modelId="{8E92CC11-5F51-4352-A550-3253A9FBC2AF}" type="presParOf" srcId="{834D66BD-0B31-4CE8-BF1E-90313ADCF34F}" destId="{6772362B-09C3-4804-9BAD-2C7B4B30491C}" srcOrd="0" destOrd="0" presId="urn:microsoft.com/office/officeart/2005/8/layout/vList4"/>
    <dgm:cxn modelId="{35CA727A-AD78-4BAA-9949-9C5E0E14EB1D}" type="presParOf" srcId="{834D66BD-0B31-4CE8-BF1E-90313ADCF34F}" destId="{C6B94564-1B08-4B90-AEE1-9A85949AEE9F}" srcOrd="1" destOrd="0" presId="urn:microsoft.com/office/officeart/2005/8/layout/vList4"/>
    <dgm:cxn modelId="{FA598254-D7BD-4BA3-9DB8-2EA3EE41CEDA}" type="presParOf" srcId="{834D66BD-0B31-4CE8-BF1E-90313ADCF34F}" destId="{F23AD035-A97B-47D1-857C-BB8877D273B6}" srcOrd="2" destOrd="0" presId="urn:microsoft.com/office/officeart/2005/8/layout/vList4"/>
    <dgm:cxn modelId="{BE580143-1B65-469A-9095-B1A046B606DA}" type="presParOf" srcId="{C865694D-D0D5-4AA8-B27C-C3B45951E6EE}" destId="{884C10EE-9153-4C04-B981-369D5D3AC7CC}" srcOrd="3" destOrd="0" presId="urn:microsoft.com/office/officeart/2005/8/layout/vList4"/>
    <dgm:cxn modelId="{0A8D09AE-580E-4FFC-B71B-E76670EEC0D0}" type="presParOf" srcId="{C865694D-D0D5-4AA8-B27C-C3B45951E6EE}" destId="{9B112200-77E9-4798-8DC2-17DBCE541387}" srcOrd="4" destOrd="0" presId="urn:microsoft.com/office/officeart/2005/8/layout/vList4"/>
    <dgm:cxn modelId="{2426C33A-1257-4762-95CA-8F5C9D5B8CC8}" type="presParOf" srcId="{9B112200-77E9-4798-8DC2-17DBCE541387}" destId="{E3F12183-9A6D-4553-AC5D-51EEDBF8BB09}" srcOrd="0" destOrd="0" presId="urn:microsoft.com/office/officeart/2005/8/layout/vList4"/>
    <dgm:cxn modelId="{8EE86D6E-2BCF-4B15-87C9-B68CE6EE3982}" type="presParOf" srcId="{9B112200-77E9-4798-8DC2-17DBCE541387}" destId="{425582B9-5487-4EBC-B6C8-19A481E05B49}" srcOrd="1" destOrd="0" presId="urn:microsoft.com/office/officeart/2005/8/layout/vList4"/>
    <dgm:cxn modelId="{A946822D-0FE3-4706-BAD1-C69235501996}" type="presParOf" srcId="{9B112200-77E9-4798-8DC2-17DBCE541387}" destId="{ABF67EE3-1290-4DA6-B421-3D027CB98EC9}" srcOrd="2" destOrd="0" presId="urn:microsoft.com/office/officeart/2005/8/layout/vList4"/>
    <dgm:cxn modelId="{59977FA8-E8ED-4131-A0B4-65B0A568946E}" type="presParOf" srcId="{C865694D-D0D5-4AA8-B27C-C3B45951E6EE}" destId="{137EDD60-C4BF-4B70-80AE-59CF0E0DA1D8}" srcOrd="5" destOrd="0" presId="urn:microsoft.com/office/officeart/2005/8/layout/vList4"/>
    <dgm:cxn modelId="{57892301-C712-4A44-BE5D-930F972409B6}" type="presParOf" srcId="{C865694D-D0D5-4AA8-B27C-C3B45951E6EE}" destId="{B7A66FB5-45C2-4BF8-A8A4-88F60693FEFF}" srcOrd="6" destOrd="0" presId="urn:microsoft.com/office/officeart/2005/8/layout/vList4"/>
    <dgm:cxn modelId="{F9EC4C34-1DE9-41F6-9B7B-4B1C63BACF5A}" type="presParOf" srcId="{B7A66FB5-45C2-4BF8-A8A4-88F60693FEFF}" destId="{F42E78AA-F4AF-46DD-A6CC-86784249EA3D}" srcOrd="0" destOrd="0" presId="urn:microsoft.com/office/officeart/2005/8/layout/vList4"/>
    <dgm:cxn modelId="{6AE5AC60-F5C7-461C-B5A5-FAA876387ACC}" type="presParOf" srcId="{B7A66FB5-45C2-4BF8-A8A4-88F60693FEFF}" destId="{678BBC9A-6C9E-4F61-9A63-CD8B4881B7DF}" srcOrd="1" destOrd="0" presId="urn:microsoft.com/office/officeart/2005/8/layout/vList4"/>
    <dgm:cxn modelId="{2251C5F9-C3FB-48FA-9DD0-824C488A4263}" type="presParOf" srcId="{B7A66FB5-45C2-4BF8-A8A4-88F60693FEFF}" destId="{FEE35303-592C-49A4-8DFA-9B767E1CBFBF}" srcOrd="2" destOrd="0" presId="urn:microsoft.com/office/officeart/2005/8/layout/vList4"/>
    <dgm:cxn modelId="{83C43BE2-F0A3-43E3-842D-5B22813E5BD7}" type="presParOf" srcId="{C865694D-D0D5-4AA8-B27C-C3B45951E6EE}" destId="{D27A3B05-810B-41DE-A9A5-791A89DCCE74}" srcOrd="7" destOrd="0" presId="urn:microsoft.com/office/officeart/2005/8/layout/vList4"/>
    <dgm:cxn modelId="{1C7A706B-5BA1-49FE-9D07-31D6885D1961}" type="presParOf" srcId="{C865694D-D0D5-4AA8-B27C-C3B45951E6EE}" destId="{61BF7B23-B1AD-419A-B59F-A573F60EA081}" srcOrd="8" destOrd="0" presId="urn:microsoft.com/office/officeart/2005/8/layout/vList4"/>
    <dgm:cxn modelId="{B2E2036C-0A38-434D-A723-EC4BCD468232}" type="presParOf" srcId="{61BF7B23-B1AD-419A-B59F-A573F60EA081}" destId="{4CA79B91-2E34-4C6A-80AB-DB72E6D16E05}" srcOrd="0" destOrd="0" presId="urn:microsoft.com/office/officeart/2005/8/layout/vList4"/>
    <dgm:cxn modelId="{BDC449CE-CA51-4C7F-8E71-146C9E734D86}" type="presParOf" srcId="{61BF7B23-B1AD-419A-B59F-A573F60EA081}" destId="{707BF0DF-E99C-4D37-BAEE-A67B74A52A9C}" srcOrd="1" destOrd="0" presId="urn:microsoft.com/office/officeart/2005/8/layout/vList4"/>
    <dgm:cxn modelId="{B51BCDA6-D221-4C24-9816-B73684C872F9}" type="presParOf" srcId="{61BF7B23-B1AD-419A-B59F-A573F60EA081}" destId="{A27BF43D-5E2D-4B20-A996-DB00F66013AC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B59E6D-3FC6-4870-AEF8-44B23170396F}">
      <dsp:nvSpPr>
        <dsp:cNvPr id="0" name=""/>
        <dsp:cNvSpPr/>
      </dsp:nvSpPr>
      <dsp:spPr>
        <a:xfrm>
          <a:off x="0" y="0"/>
          <a:ext cx="8229600" cy="8123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Kolo na hřídeli</a:t>
          </a:r>
          <a:endParaRPr lang="cs-CZ" sz="16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b="1" kern="1200" dirty="0" smtClean="0"/>
            <a:t>Kolo na hřídeli je </a:t>
          </a:r>
          <a:r>
            <a:rPr lang="cs-CZ" sz="1200" kern="1200" dirty="0" smtClean="0"/>
            <a:t>jednoduchý stroj, jehož dvě pevné spojené části se otáčejí kolem své osy.</a:t>
          </a:r>
          <a:endParaRPr lang="cs-CZ" sz="1200" kern="1200" dirty="0"/>
        </a:p>
      </dsp:txBody>
      <dsp:txXfrm>
        <a:off x="1727150" y="0"/>
        <a:ext cx="6502449" cy="812303"/>
      </dsp:txXfrm>
    </dsp:sp>
    <dsp:sp modelId="{B2C5F63C-35F1-4DFD-95F0-AC881A09BEC7}">
      <dsp:nvSpPr>
        <dsp:cNvPr id="0" name=""/>
        <dsp:cNvSpPr/>
      </dsp:nvSpPr>
      <dsp:spPr>
        <a:xfrm>
          <a:off x="81230" y="81230"/>
          <a:ext cx="1645920" cy="64984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9000" b="-9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BC4DFE-F2E5-44F0-8383-0D70A4D16F23}">
      <dsp:nvSpPr>
        <dsp:cNvPr id="0" name=""/>
        <dsp:cNvSpPr/>
      </dsp:nvSpPr>
      <dsp:spPr>
        <a:xfrm>
          <a:off x="0" y="893533"/>
          <a:ext cx="8229600" cy="8123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Kladka</a:t>
          </a:r>
          <a:endParaRPr lang="cs-CZ" sz="16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Kladka je volně otočené kolo s drážkou po obvodě pro vedení lana, řetězu, provazu.</a:t>
          </a:r>
          <a:endParaRPr lang="cs-CZ" sz="1200" kern="1200" dirty="0"/>
        </a:p>
      </dsp:txBody>
      <dsp:txXfrm>
        <a:off x="1727150" y="893533"/>
        <a:ext cx="6502449" cy="812303"/>
      </dsp:txXfrm>
    </dsp:sp>
    <dsp:sp modelId="{35869DDD-B2B4-469B-BB9F-52B16D88128F}">
      <dsp:nvSpPr>
        <dsp:cNvPr id="0" name=""/>
        <dsp:cNvSpPr/>
      </dsp:nvSpPr>
      <dsp:spPr>
        <a:xfrm>
          <a:off x="81230" y="974763"/>
          <a:ext cx="1645920" cy="64984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2000" b="-12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7A11BB-F9B9-4A84-A240-241F7366E0C2}">
      <dsp:nvSpPr>
        <dsp:cNvPr id="0" name=""/>
        <dsp:cNvSpPr/>
      </dsp:nvSpPr>
      <dsp:spPr>
        <a:xfrm>
          <a:off x="0" y="1787066"/>
          <a:ext cx="8229600" cy="8123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Řemenice</a:t>
          </a:r>
          <a:endParaRPr lang="cs-CZ" sz="16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Řemenice je kolo pro přenos síly řemen.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200" kern="1200" dirty="0"/>
        </a:p>
      </dsp:txBody>
      <dsp:txXfrm>
        <a:off x="1727150" y="1787066"/>
        <a:ext cx="6502449" cy="812303"/>
      </dsp:txXfrm>
    </dsp:sp>
    <dsp:sp modelId="{B3B6A073-2833-4D7B-A9E1-F7AA7277C905}">
      <dsp:nvSpPr>
        <dsp:cNvPr id="0" name=""/>
        <dsp:cNvSpPr/>
      </dsp:nvSpPr>
      <dsp:spPr>
        <a:xfrm>
          <a:off x="81230" y="1868296"/>
          <a:ext cx="1645920" cy="64984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1000" b="-21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931F06-2BAF-41F1-835F-2F674D68FDBD}">
      <dsp:nvSpPr>
        <dsp:cNvPr id="0" name=""/>
        <dsp:cNvSpPr/>
      </dsp:nvSpPr>
      <dsp:spPr>
        <a:xfrm>
          <a:off x="0" y="2680600"/>
          <a:ext cx="8229600" cy="8123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Loukoťové kolo</a:t>
          </a:r>
          <a:endParaRPr lang="cs-CZ" sz="16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Skládá se z náboje, z paprsků a z ohýbaných segmentů, obepnutých kovovou obručí.</a:t>
          </a:r>
          <a:endParaRPr lang="cs-CZ" sz="1200" kern="1200" dirty="0"/>
        </a:p>
      </dsp:txBody>
      <dsp:txXfrm>
        <a:off x="1727150" y="2680600"/>
        <a:ext cx="6502449" cy="812303"/>
      </dsp:txXfrm>
    </dsp:sp>
    <dsp:sp modelId="{8ECE40AA-4BAA-4727-9D90-636265F93EC0}">
      <dsp:nvSpPr>
        <dsp:cNvPr id="0" name=""/>
        <dsp:cNvSpPr/>
      </dsp:nvSpPr>
      <dsp:spPr>
        <a:xfrm>
          <a:off x="81230" y="2761830"/>
          <a:ext cx="1645920" cy="64984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6000" b="-26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3DD7A0-6673-4B3B-89CA-EBE82BE792D3}">
      <dsp:nvSpPr>
        <dsp:cNvPr id="0" name=""/>
        <dsp:cNvSpPr/>
      </dsp:nvSpPr>
      <dsp:spPr>
        <a:xfrm>
          <a:off x="0" y="3574133"/>
          <a:ext cx="8229600" cy="8123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Vodní kolo</a:t>
          </a:r>
          <a:endParaRPr lang="cs-CZ" sz="16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Je jeden z nejstarších pohonů. Bylo dřevěné, po obvodu opatřené lopatkami.</a:t>
          </a:r>
          <a:endParaRPr lang="cs-CZ" sz="1200" kern="1200" dirty="0"/>
        </a:p>
      </dsp:txBody>
      <dsp:txXfrm>
        <a:off x="1727150" y="3574133"/>
        <a:ext cx="6502449" cy="812303"/>
      </dsp:txXfrm>
    </dsp:sp>
    <dsp:sp modelId="{4AA20582-6634-4CE1-A253-E52F68BEC208}">
      <dsp:nvSpPr>
        <dsp:cNvPr id="0" name=""/>
        <dsp:cNvSpPr/>
      </dsp:nvSpPr>
      <dsp:spPr>
        <a:xfrm>
          <a:off x="81230" y="3654076"/>
          <a:ext cx="1645920" cy="652415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45000" b="-45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1FC2FF-9E99-4E92-8889-54E3ED847768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485E39-BF6B-407A-B3C3-6B8B6608F91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1FC2FF-9E99-4E92-8889-54E3ED847768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485E39-BF6B-407A-B3C3-6B8B6608F9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1FC2FF-9E99-4E92-8889-54E3ED847768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485E39-BF6B-407A-B3C3-6B8B6608F91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1FC2FF-9E99-4E92-8889-54E3ED847768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485E39-BF6B-407A-B3C3-6B8B6608F9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1FC2FF-9E99-4E92-8889-54E3ED847768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485E39-BF6B-407A-B3C3-6B8B6608F9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1FC2FF-9E99-4E92-8889-54E3ED847768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485E39-BF6B-407A-B3C3-6B8B6608F9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1FC2FF-9E99-4E92-8889-54E3ED847768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485E39-BF6B-407A-B3C3-6B8B6608F9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1FC2FF-9E99-4E92-8889-54E3ED847768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485E39-BF6B-407A-B3C3-6B8B6608F9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1FC2FF-9E99-4E92-8889-54E3ED847768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D485E39-BF6B-407A-B3C3-6B8B6608F91A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1FC2FF-9E99-4E92-8889-54E3ED847768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485E39-BF6B-407A-B3C3-6B8B6608F9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1FC2FF-9E99-4E92-8889-54E3ED847768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485E39-BF6B-407A-B3C3-6B8B6608F9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31FC2FF-9E99-4E92-8889-54E3ED847768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D485E39-BF6B-407A-B3C3-6B8B6608F91A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3914366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Jitka Křížková, MBA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VY_32_INOVACE_1B_08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VYNÁLEZY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9225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dirty="0" smtClean="0"/>
              <a:t>Anotace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algn="just">
              <a:buClr>
                <a:srgbClr val="0BD0D9"/>
              </a:buClr>
            </a:pPr>
            <a:endParaRPr lang="cs-CZ" dirty="0" smtClean="0">
              <a:solidFill>
                <a:prstClr val="black"/>
              </a:solidFill>
            </a:endParaRPr>
          </a:p>
          <a:p>
            <a:pPr lvl="0" algn="just">
              <a:buClr>
                <a:srgbClr val="0BD0D9"/>
              </a:buClr>
            </a:pPr>
            <a:r>
              <a:rPr lang="cs-CZ" dirty="0" smtClean="0">
                <a:solidFill>
                  <a:prstClr val="black"/>
                </a:solidFill>
              </a:rPr>
              <a:t>Prezentace </a:t>
            </a:r>
            <a:r>
              <a:rPr lang="cs-CZ" dirty="0">
                <a:solidFill>
                  <a:prstClr val="black"/>
                </a:solidFill>
              </a:rPr>
              <a:t>seznamuje žáky druhého stupně základní školy s </a:t>
            </a:r>
            <a:r>
              <a:rPr lang="cs-CZ" dirty="0" smtClean="0">
                <a:solidFill>
                  <a:prstClr val="black"/>
                </a:solidFill>
              </a:rPr>
              <a:t> vynálezem kola. </a:t>
            </a:r>
            <a:r>
              <a:rPr lang="cs-CZ" dirty="0">
                <a:solidFill>
                  <a:prstClr val="black"/>
                </a:solidFill>
              </a:rPr>
              <a:t>Seznamuje s </a:t>
            </a:r>
            <a:r>
              <a:rPr lang="cs-CZ" dirty="0" smtClean="0">
                <a:solidFill>
                  <a:prstClr val="black"/>
                </a:solidFill>
              </a:rPr>
              <a:t>jeho </a:t>
            </a:r>
            <a:r>
              <a:rPr lang="cs-CZ" dirty="0">
                <a:solidFill>
                  <a:prstClr val="black"/>
                </a:solidFill>
              </a:rPr>
              <a:t>přispěním </a:t>
            </a:r>
            <a:r>
              <a:rPr lang="cs-CZ" dirty="0" smtClean="0">
                <a:solidFill>
                  <a:prstClr val="black"/>
                </a:solidFill>
              </a:rPr>
              <a:t>   k </a:t>
            </a:r>
            <a:r>
              <a:rPr lang="cs-CZ" dirty="0">
                <a:solidFill>
                  <a:prstClr val="black"/>
                </a:solidFill>
              </a:rPr>
              <a:t>vylepšení života  a pro vědu. </a:t>
            </a:r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i="1" dirty="0"/>
              <a:t>Autorem materiálu a všech jeho částí, není-li uvedeno jinak, </a:t>
            </a:r>
            <a:r>
              <a:rPr lang="cs-CZ" i="1" dirty="0" smtClean="0"/>
              <a:t>je Mgr. Jitka Křížková, MBA.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48414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7200" dirty="0" smtClean="0">
                <a:latin typeface="Forte" pitchFamily="66" charset="0"/>
              </a:rPr>
              <a:t>Kolo</a:t>
            </a:r>
            <a:endParaRPr lang="cs-CZ" sz="7200" dirty="0">
              <a:latin typeface="Forte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Kolo</a:t>
            </a:r>
            <a:r>
              <a:rPr lang="cs-CZ" dirty="0"/>
              <a:t> je plochá součást kruhového tvaru, která se může otáčet kolem svého středu</a:t>
            </a:r>
            <a:r>
              <a:rPr lang="cs-CZ" dirty="0" smtClean="0"/>
              <a:t>.</a:t>
            </a:r>
          </a:p>
          <a:p>
            <a:r>
              <a:rPr lang="cs-CZ" dirty="0"/>
              <a:t>Může být volně otočné na pevné hřídeli, anebo pevně spojeno s otáčivou hřídelí.</a:t>
            </a:r>
          </a:p>
        </p:txBody>
      </p:sp>
      <p:pic>
        <p:nvPicPr>
          <p:cNvPr id="1026" name="Picture 2" descr="http://upload.wikimedia.org/wikipedia/commons/thumb/e/e6/Wheel_Iran.jpg/220px-Wheel_Ira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7282" y="4437112"/>
            <a:ext cx="2808312" cy="1793581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14272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21177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8900" dirty="0">
                <a:latin typeface="Forte" pitchFamily="66" charset="0"/>
              </a:rPr>
              <a:t>Historie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Nejstarší nález dřevěného kola byl nalezen 15 km od Lublaně, stáří bylo určeno na 5100 let př.n.l.</a:t>
            </a:r>
          </a:p>
          <a:p>
            <a:r>
              <a:rPr lang="cs-CZ" dirty="0" smtClean="0"/>
              <a:t>Nejstarší vyobrazení vozu se </a:t>
            </a:r>
            <a:r>
              <a:rPr lang="cs-CZ" dirty="0"/>
              <a:t>čtyřmi koly se našlo na zvoncovitém poháru </a:t>
            </a:r>
            <a:r>
              <a:rPr lang="cs-CZ" dirty="0" smtClean="0"/>
              <a:t>asi 40 km od Krakova v </a:t>
            </a:r>
            <a:r>
              <a:rPr lang="cs-CZ" dirty="0" err="1" smtClean="0"/>
              <a:t>Bronocicích</a:t>
            </a:r>
            <a:r>
              <a:rPr lang="cs-CZ" dirty="0" smtClean="0"/>
              <a:t>, z období 3400 let př.n.l.</a:t>
            </a:r>
          </a:p>
          <a:p>
            <a:r>
              <a:rPr lang="cs-CZ" dirty="0"/>
              <a:t>Ve 3. tisíciletí př. n. l. se kolo rozšířilo po velké části Evropy, na Středním východě a na Kavkazu. Po roce 1500 př. n. l. byl vůz s koly znám i ve Skandinávii a v Číně.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16016" y="1916832"/>
            <a:ext cx="4038600" cy="4434840"/>
          </a:xfrm>
        </p:spPr>
        <p:txBody>
          <a:bodyPr>
            <a:normAutofit fontScale="85000" lnSpcReduction="20000"/>
          </a:bodyPr>
          <a:lstStyle/>
          <a:p>
            <a:endParaRPr lang="cs-CZ" dirty="0"/>
          </a:p>
        </p:txBody>
      </p:sp>
      <p:pic>
        <p:nvPicPr>
          <p:cNvPr id="2050" name="Picture 2" descr="Soubor:Bronocice drawn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5090" y="2060848"/>
            <a:ext cx="2397780" cy="2037740"/>
          </a:xfrm>
          <a:prstGeom prst="rect">
            <a:avLst/>
          </a:prstGeom>
          <a:noFill/>
          <a:effectLst>
            <a:softEdge rad="3175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835916" y="1211774"/>
            <a:ext cx="30963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400" i="1" dirty="0" smtClean="0"/>
              <a:t>Kresba vozu (Bronocice, 3400 př. n. l.)</a:t>
            </a:r>
            <a:endParaRPr lang="cs-CZ" sz="1400" i="1" dirty="0"/>
          </a:p>
        </p:txBody>
      </p:sp>
      <p:pic>
        <p:nvPicPr>
          <p:cNvPr id="2052" name="Picture 4" descr="Soubor:Ur chario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5090" y="4231039"/>
            <a:ext cx="2348746" cy="1718241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123948" y="6021288"/>
            <a:ext cx="25202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i="1" dirty="0" smtClean="0"/>
              <a:t>Válečný vůz (Ur, asi 2500 př. n. l.)</a:t>
            </a:r>
            <a:endParaRPr lang="cs-CZ" sz="1200" i="1" dirty="0"/>
          </a:p>
        </p:txBody>
      </p:sp>
    </p:spTree>
    <p:extLst>
      <p:ext uri="{BB962C8B-B14F-4D97-AF65-F5344CB8AC3E}">
        <p14:creationId xmlns:p14="http://schemas.microsoft.com/office/powerpoint/2010/main" val="19768442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/>
              <a:t>Konstrukce kola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700808"/>
            <a:ext cx="4038600" cy="4434840"/>
          </a:xfrm>
        </p:spPr>
        <p:txBody>
          <a:bodyPr>
            <a:noAutofit/>
          </a:bodyPr>
          <a:lstStyle/>
          <a:p>
            <a:endParaRPr lang="cs-CZ" sz="1500" dirty="0" smtClean="0"/>
          </a:p>
          <a:p>
            <a:r>
              <a:rPr lang="cs-CZ" sz="1500" dirty="0" smtClean="0"/>
              <a:t>Kola byla zprvu dřevěná, ve střední době bronzové (2200 až 1500 </a:t>
            </a:r>
            <a:r>
              <a:rPr lang="cs-CZ" sz="1500" dirty="0" err="1" smtClean="0"/>
              <a:t>př.n</a:t>
            </a:r>
            <a:r>
              <a:rPr lang="cs-CZ" sz="1500" dirty="0" smtClean="0"/>
              <a:t>. l.) se objevují lehčí loukoťová kola válečných vozů, skládaná z částí a opásaná kovovou obručí. S drobnými zdokonaleními se používala až do 20. století.</a:t>
            </a:r>
          </a:p>
          <a:p>
            <a:pPr marL="0" indent="0">
              <a:buNone/>
            </a:pPr>
            <a:endParaRPr lang="cs-CZ" sz="1500" dirty="0" smtClean="0"/>
          </a:p>
          <a:p>
            <a:r>
              <a:rPr lang="cs-CZ" sz="1500" dirty="0" smtClean="0"/>
              <a:t>Pronikavé změny v konstrukci kola se objevují v 19. století s rozvojem strojírenského průmyslu a železniční           i silniční dopravy.</a:t>
            </a:r>
          </a:p>
          <a:p>
            <a:endParaRPr lang="cs-CZ" sz="1500" dirty="0" smtClean="0"/>
          </a:p>
          <a:p>
            <a:r>
              <a:rPr lang="cs-CZ" sz="1500" dirty="0" smtClean="0"/>
              <a:t>Vynález dalších motorů a pohonů si vynutil i nové konstrukce kol. Kola moderních dopravních prostředků jsou složité systémy s pohonem, odpružením a brzdami.</a:t>
            </a:r>
            <a:endParaRPr lang="cs-CZ" sz="15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3074" name="Picture 2" descr="Soubor:Wasserrad unterschlaechtig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276872"/>
            <a:ext cx="2723456" cy="2042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228184" y="1927285"/>
            <a:ext cx="99225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i="1" dirty="0" smtClean="0"/>
              <a:t>Vodní kolo</a:t>
            </a:r>
            <a:endParaRPr lang="cs-CZ" sz="1400" i="1" dirty="0"/>
          </a:p>
        </p:txBody>
      </p:sp>
      <p:pic>
        <p:nvPicPr>
          <p:cNvPr id="3076" name="Picture 4" descr="https://encrypted-tbn1.gstatic.com/images?q=tbn:ANd9GcTKPo27CP6TVhJx13w6z1hC1zU_NNDGTp80cAstSA13An4KzGs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437112"/>
            <a:ext cx="2466975" cy="1847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228183" y="6234676"/>
            <a:ext cx="165618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i="1" dirty="0"/>
              <a:t>o</a:t>
            </a:r>
            <a:r>
              <a:rPr lang="cs-CZ" sz="1200" i="1" dirty="0" smtClean="0"/>
              <a:t>zubené</a:t>
            </a:r>
            <a:r>
              <a:rPr lang="cs-CZ" sz="1200" dirty="0" smtClean="0"/>
              <a:t> </a:t>
            </a:r>
            <a:r>
              <a:rPr lang="cs-CZ" sz="1200" i="1" dirty="0" smtClean="0"/>
              <a:t>kolo</a:t>
            </a:r>
            <a:endParaRPr lang="cs-CZ" sz="1200" i="1" dirty="0"/>
          </a:p>
        </p:txBody>
      </p:sp>
    </p:spTree>
    <p:extLst>
      <p:ext uri="{BB962C8B-B14F-4D97-AF65-F5344CB8AC3E}">
        <p14:creationId xmlns:p14="http://schemas.microsoft.com/office/powerpoint/2010/main" val="29799410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7300" dirty="0" smtClean="0">
                <a:latin typeface="Forte" pitchFamily="66" charset="0"/>
              </a:rPr>
              <a:t>D</a:t>
            </a:r>
            <a:r>
              <a:rPr lang="cs-CZ" sz="7300" b="1" i="1" dirty="0" smtClean="0">
                <a:latin typeface="Forte" pitchFamily="66" charset="0"/>
              </a:rPr>
              <a:t>ů</a:t>
            </a:r>
            <a:r>
              <a:rPr lang="cs-CZ" sz="7300" dirty="0" smtClean="0">
                <a:latin typeface="Forte" pitchFamily="66" charset="0"/>
              </a:rPr>
              <a:t>ležité druhy kol</a:t>
            </a:r>
            <a:endParaRPr lang="cs-CZ" sz="7300" dirty="0">
              <a:latin typeface="Forte" pitchFamily="66" charset="0"/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22814657"/>
              </p:ext>
            </p:extLst>
          </p:nvPr>
        </p:nvGraphicFramePr>
        <p:xfrm>
          <a:off x="457200" y="1935163"/>
          <a:ext cx="8229600" cy="4389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384350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6166924"/>
              </p:ext>
            </p:extLst>
          </p:nvPr>
        </p:nvGraphicFramePr>
        <p:xfrm>
          <a:off x="457200" y="1935163"/>
          <a:ext cx="8229600" cy="4389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970574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8021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Forte" pitchFamily="66" charset="0"/>
              </a:rPr>
              <a:t>Jízdní kolo</a:t>
            </a:r>
            <a:endParaRPr lang="cs-CZ" dirty="0">
              <a:latin typeface="Forte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Když se řekne kolo, spoustě lidem se hned vybaví jízdní kolo.</a:t>
            </a:r>
          </a:p>
          <a:p>
            <a:endParaRPr lang="cs-CZ" dirty="0" smtClean="0"/>
          </a:p>
          <a:p>
            <a:r>
              <a:rPr lang="cs-CZ" b="1" dirty="0"/>
              <a:t>Jízdní kolo</a:t>
            </a:r>
            <a:r>
              <a:rPr lang="cs-CZ" dirty="0"/>
              <a:t> (starším označením </a:t>
            </a:r>
            <a:r>
              <a:rPr lang="cs-CZ" i="1" dirty="0"/>
              <a:t>bicykl</a:t>
            </a:r>
            <a:r>
              <a:rPr lang="cs-CZ" dirty="0"/>
              <a:t>) je jednostopé vozidlo, poháněné silou lidských svalů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/>
              <a:t>Bylo vynalezeno Karlem Draisem v roce 1817 v Karlsruhe </a:t>
            </a:r>
            <a:r>
              <a:rPr lang="cs-CZ" dirty="0" smtClean="0"/>
              <a:t>  v </a:t>
            </a:r>
            <a:r>
              <a:rPr lang="cs-CZ" dirty="0"/>
              <a:t>dnešním Německu.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/>
              <a:t>Na světě je přes 1 000 000 000 jízdních </a:t>
            </a:r>
            <a:r>
              <a:rPr lang="cs-CZ" dirty="0" smtClean="0"/>
              <a:t>kol. V </a:t>
            </a:r>
            <a:r>
              <a:rPr lang="cs-CZ" dirty="0"/>
              <a:t>mnoha regionech představuje hlavní dopravní </a:t>
            </a:r>
            <a:r>
              <a:rPr lang="cs-CZ" dirty="0" smtClean="0"/>
              <a:t>prostředek.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endParaRPr lang="cs-CZ" dirty="0"/>
          </a:p>
        </p:txBody>
      </p:sp>
      <p:pic>
        <p:nvPicPr>
          <p:cNvPr id="4098" name="Picture 2" descr="http://upload.wikimedia.org/wikipedia/commons/thumb/a/a7/Ordinary_bicycle01.jpg/220px-Ordinary_bicycle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916832"/>
            <a:ext cx="2095500" cy="1728192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603888" y="5733256"/>
            <a:ext cx="18722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i="1" dirty="0"/>
              <a:t>j</a:t>
            </a:r>
            <a:r>
              <a:rPr lang="cs-CZ" sz="1200" i="1" dirty="0" smtClean="0"/>
              <a:t>ezdec Freestyle BMX</a:t>
            </a:r>
            <a:endParaRPr lang="cs-CZ" sz="1200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84190" y="1638493"/>
            <a:ext cx="14401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i="1" dirty="0" smtClean="0"/>
              <a:t>Vysoké kolo</a:t>
            </a:r>
            <a:endParaRPr lang="cs-CZ" sz="1200" i="1" dirty="0"/>
          </a:p>
        </p:txBody>
      </p:sp>
      <p:pic>
        <p:nvPicPr>
          <p:cNvPr id="4100" name="Picture 4" descr="http://upload.wikimedia.org/wikipedia/commons/thumb/c/cf/Velo_acrobatique_2.jpg/220px-Velo_acrobatique_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717032"/>
            <a:ext cx="2095500" cy="2047876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69743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Použité zdroje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Obrázky z otevřené galerie Microsoft </a:t>
            </a:r>
            <a:r>
              <a:rPr lang="cs-CZ"/>
              <a:t>Office</a:t>
            </a:r>
            <a:r>
              <a:rPr lang="cs-CZ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i="1" dirty="0"/>
              <a:t>Encyklopedie vědy a techniky</a:t>
            </a:r>
            <a:r>
              <a:rPr lang="cs-CZ" dirty="0"/>
              <a:t>. Albatros, 1986.</a:t>
            </a:r>
          </a:p>
          <a:p>
            <a:r>
              <a:rPr lang="cs-CZ" dirty="0"/>
              <a:t>VORÁČEK, Karel. </a:t>
            </a:r>
            <a:r>
              <a:rPr lang="cs-CZ" i="1" dirty="0"/>
              <a:t>Encyklopedie vynálezů</a:t>
            </a:r>
            <a:r>
              <a:rPr lang="cs-CZ" dirty="0"/>
              <a:t>. 1. vyd. Praha: </a:t>
            </a:r>
            <a:r>
              <a:rPr lang="cs-CZ" dirty="0" err="1"/>
              <a:t>Slovart</a:t>
            </a:r>
            <a:r>
              <a:rPr lang="cs-CZ" dirty="0"/>
              <a:t>, 2010. ISBN 9788073912116.</a:t>
            </a:r>
          </a:p>
          <a:p>
            <a:r>
              <a:rPr lang="cs-CZ" dirty="0"/>
              <a:t>GOLDSMITH, Mike. </a:t>
            </a:r>
            <a:r>
              <a:rPr lang="cs-CZ" i="1" dirty="0"/>
              <a:t>Vynálezci a jejich vynalezené vynálezy</a:t>
            </a:r>
            <a:r>
              <a:rPr lang="cs-CZ" dirty="0"/>
              <a:t>. 1,. Praha: </a:t>
            </a:r>
            <a:r>
              <a:rPr lang="cs-CZ" dirty="0" err="1"/>
              <a:t>Egmont</a:t>
            </a:r>
            <a:r>
              <a:rPr lang="cs-CZ" dirty="0"/>
              <a:t>, 2010. ISBN 978-80-252-1518-0.</a:t>
            </a:r>
          </a:p>
          <a:p>
            <a:r>
              <a:rPr lang="cs-CZ" dirty="0"/>
              <a:t>CLARKE, Penny. </a:t>
            </a:r>
            <a:r>
              <a:rPr lang="cs-CZ" i="1" dirty="0"/>
              <a:t>Velké objevy: Vyprávění o objevech, vynálezech a myšlenkách, které obohatily náš život - David Stewart</a:t>
            </a:r>
            <a:r>
              <a:rPr lang="cs-CZ" dirty="0"/>
              <a:t>. 1,. Praha: Junior, 2007.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580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119</TotalTime>
  <Words>549</Words>
  <Application>Microsoft Office PowerPoint</Application>
  <PresentationFormat>Předvádění na obrazovce (4:3)</PresentationFormat>
  <Paragraphs>68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Anotace</vt:lpstr>
      <vt:lpstr>Kolo</vt:lpstr>
      <vt:lpstr>Historie </vt:lpstr>
      <vt:lpstr>Konstrukce kola</vt:lpstr>
      <vt:lpstr> Důležité druhy kol</vt:lpstr>
      <vt:lpstr>Prezentace aplikace PowerPoint</vt:lpstr>
      <vt:lpstr>Jízdní kolo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Filip Maroušek</dc:creator>
  <cp:lastModifiedBy>jitka</cp:lastModifiedBy>
  <cp:revision>19</cp:revision>
  <dcterms:created xsi:type="dcterms:W3CDTF">2012-09-20T10:29:00Z</dcterms:created>
  <dcterms:modified xsi:type="dcterms:W3CDTF">2013-05-17T02:15:33Z</dcterms:modified>
</cp:coreProperties>
</file>