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75" d="100"/>
          <a:sy n="75" d="100"/>
        </p:scale>
        <p:origin x="-3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image" Target="../media/image10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jp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image" Target="../media/image10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D164CC-8929-484E-87F9-DBEDBD0FD37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9AC15F-A514-4F5A-872C-A9A2FB3637AD}">
      <dgm:prSet phldrT="[Text]" custT="1"/>
      <dgm:spPr/>
      <dgm:t>
        <a:bodyPr/>
        <a:lstStyle/>
        <a:p>
          <a:r>
            <a:rPr lang="cs-CZ" sz="1800" dirty="0" smtClean="0"/>
            <a:t>Motorové</a:t>
          </a:r>
          <a:endParaRPr lang="cs-CZ" sz="1800" dirty="0"/>
        </a:p>
      </dgm:t>
    </dgm:pt>
    <dgm:pt modelId="{043B9742-550C-491C-BF67-C8C7E3CE2F60}" type="parTrans" cxnId="{9FB06B07-351A-4979-99FD-97C843EAFDF0}">
      <dgm:prSet/>
      <dgm:spPr/>
      <dgm:t>
        <a:bodyPr/>
        <a:lstStyle/>
        <a:p>
          <a:endParaRPr lang="cs-CZ"/>
        </a:p>
      </dgm:t>
    </dgm:pt>
    <dgm:pt modelId="{006A7CC3-F977-4A74-8DE6-51F4DC096750}" type="sibTrans" cxnId="{9FB06B07-351A-4979-99FD-97C843EAFDF0}">
      <dgm:prSet/>
      <dgm:spPr/>
      <dgm:t>
        <a:bodyPr/>
        <a:lstStyle/>
        <a:p>
          <a:endParaRPr lang="cs-CZ"/>
        </a:p>
      </dgm:t>
    </dgm:pt>
    <dgm:pt modelId="{A319FBF4-D58A-4A2B-8E54-064F48CC72B3}">
      <dgm:prSet phldrT="[Text]" custT="1"/>
      <dgm:spPr/>
      <dgm:t>
        <a:bodyPr/>
        <a:lstStyle/>
        <a:p>
          <a:r>
            <a:rPr lang="cs-CZ" sz="1400" dirty="0" smtClean="0"/>
            <a:t>Letoun</a:t>
          </a:r>
          <a:endParaRPr lang="cs-CZ" sz="1400" dirty="0"/>
        </a:p>
      </dgm:t>
    </dgm:pt>
    <dgm:pt modelId="{8F5769AA-FE8A-448D-9833-9B937D3912F6}" type="parTrans" cxnId="{2C4DA346-9595-44EC-94AC-94082BAD2F46}">
      <dgm:prSet/>
      <dgm:spPr/>
      <dgm:t>
        <a:bodyPr/>
        <a:lstStyle/>
        <a:p>
          <a:endParaRPr lang="cs-CZ"/>
        </a:p>
      </dgm:t>
    </dgm:pt>
    <dgm:pt modelId="{489019A0-98D4-403E-8283-AA6CE2E35695}" type="sibTrans" cxnId="{2C4DA346-9595-44EC-94AC-94082BAD2F46}">
      <dgm:prSet/>
      <dgm:spPr/>
      <dgm:t>
        <a:bodyPr/>
        <a:lstStyle/>
        <a:p>
          <a:endParaRPr lang="cs-CZ"/>
        </a:p>
      </dgm:t>
    </dgm:pt>
    <dgm:pt modelId="{8D8F0F1A-1226-4D5C-A59E-B67E05937BF5}">
      <dgm:prSet phldrT="[Text]" custT="1"/>
      <dgm:spPr/>
      <dgm:t>
        <a:bodyPr/>
        <a:lstStyle/>
        <a:p>
          <a:r>
            <a:rPr lang="cs-CZ" sz="1400" dirty="0" smtClean="0"/>
            <a:t>Vrtulník</a:t>
          </a:r>
          <a:endParaRPr lang="cs-CZ" sz="1400" dirty="0"/>
        </a:p>
      </dgm:t>
    </dgm:pt>
    <dgm:pt modelId="{5BBB97B7-53AE-4E7E-BE2C-E1425404A07D}" type="parTrans" cxnId="{B6FC24B3-7C1D-49FA-A60C-B9C1EDA89B10}">
      <dgm:prSet/>
      <dgm:spPr/>
      <dgm:t>
        <a:bodyPr/>
        <a:lstStyle/>
        <a:p>
          <a:endParaRPr lang="cs-CZ"/>
        </a:p>
      </dgm:t>
    </dgm:pt>
    <dgm:pt modelId="{25426A62-AB44-470B-A357-A8F1539AE89F}" type="sibTrans" cxnId="{B6FC24B3-7C1D-49FA-A60C-B9C1EDA89B10}">
      <dgm:prSet/>
      <dgm:spPr/>
      <dgm:t>
        <a:bodyPr/>
        <a:lstStyle/>
        <a:p>
          <a:endParaRPr lang="cs-CZ"/>
        </a:p>
      </dgm:t>
    </dgm:pt>
    <dgm:pt modelId="{BFB7879C-FB4D-412A-AF71-BCD0A73B374C}">
      <dgm:prSet phldrT="[Text]" custT="1"/>
      <dgm:spPr/>
      <dgm:t>
        <a:bodyPr/>
        <a:lstStyle/>
        <a:p>
          <a:r>
            <a:rPr lang="cs-CZ" sz="1600" dirty="0" smtClean="0"/>
            <a:t>Bezmotorové</a:t>
          </a:r>
          <a:endParaRPr lang="cs-CZ" sz="1600" dirty="0"/>
        </a:p>
      </dgm:t>
    </dgm:pt>
    <dgm:pt modelId="{8F43CD8B-F3D6-47EB-811D-D22035756ABA}" type="parTrans" cxnId="{AC9CD560-0A96-49FD-818E-755ED2BA0777}">
      <dgm:prSet/>
      <dgm:spPr/>
      <dgm:t>
        <a:bodyPr/>
        <a:lstStyle/>
        <a:p>
          <a:endParaRPr lang="cs-CZ"/>
        </a:p>
      </dgm:t>
    </dgm:pt>
    <dgm:pt modelId="{2D548376-660D-4453-9B4F-E0CB106A7B28}" type="sibTrans" cxnId="{AC9CD560-0A96-49FD-818E-755ED2BA0777}">
      <dgm:prSet/>
      <dgm:spPr/>
      <dgm:t>
        <a:bodyPr/>
        <a:lstStyle/>
        <a:p>
          <a:endParaRPr lang="cs-CZ"/>
        </a:p>
      </dgm:t>
    </dgm:pt>
    <dgm:pt modelId="{F11EF783-6441-4160-A822-7932D4A9798E}">
      <dgm:prSet phldrT="[Text]" custT="1"/>
      <dgm:spPr/>
      <dgm:t>
        <a:bodyPr/>
        <a:lstStyle/>
        <a:p>
          <a:r>
            <a:rPr lang="cs-CZ" sz="1200" dirty="0" smtClean="0"/>
            <a:t>Rogalo</a:t>
          </a:r>
          <a:endParaRPr lang="cs-CZ" sz="1200" dirty="0"/>
        </a:p>
      </dgm:t>
    </dgm:pt>
    <dgm:pt modelId="{A01058E7-E421-4C31-B879-D0F5ED6F282B}" type="parTrans" cxnId="{E098AD05-05BD-4926-B26B-D0E95B911348}">
      <dgm:prSet/>
      <dgm:spPr/>
      <dgm:t>
        <a:bodyPr/>
        <a:lstStyle/>
        <a:p>
          <a:endParaRPr lang="cs-CZ"/>
        </a:p>
      </dgm:t>
    </dgm:pt>
    <dgm:pt modelId="{B8D1C6FA-9E42-4D7E-B44A-275E40B5C0C9}" type="sibTrans" cxnId="{E098AD05-05BD-4926-B26B-D0E95B911348}">
      <dgm:prSet/>
      <dgm:spPr/>
      <dgm:t>
        <a:bodyPr/>
        <a:lstStyle/>
        <a:p>
          <a:endParaRPr lang="cs-CZ"/>
        </a:p>
      </dgm:t>
    </dgm:pt>
    <dgm:pt modelId="{620F355A-5217-4054-87C0-73B829FC4582}">
      <dgm:prSet phldrT="[Text]" custT="1"/>
      <dgm:spPr/>
      <dgm:t>
        <a:bodyPr/>
        <a:lstStyle/>
        <a:p>
          <a:r>
            <a:rPr lang="cs-CZ" sz="1200" dirty="0" smtClean="0"/>
            <a:t>Kluzák</a:t>
          </a:r>
          <a:endParaRPr lang="cs-CZ" sz="1200" dirty="0"/>
        </a:p>
      </dgm:t>
    </dgm:pt>
    <dgm:pt modelId="{DE179C52-5F7A-43CB-BD5E-91E874FFC3C2}" type="parTrans" cxnId="{4E100498-1A42-4B85-9C34-2D1D49DEC347}">
      <dgm:prSet/>
      <dgm:spPr/>
      <dgm:t>
        <a:bodyPr/>
        <a:lstStyle/>
        <a:p>
          <a:endParaRPr lang="cs-CZ"/>
        </a:p>
      </dgm:t>
    </dgm:pt>
    <dgm:pt modelId="{1E003FC0-7C8C-4F8C-BFE4-C288F569E5CC}" type="sibTrans" cxnId="{4E100498-1A42-4B85-9C34-2D1D49DEC347}">
      <dgm:prSet/>
      <dgm:spPr/>
      <dgm:t>
        <a:bodyPr/>
        <a:lstStyle/>
        <a:p>
          <a:endParaRPr lang="cs-CZ"/>
        </a:p>
      </dgm:t>
    </dgm:pt>
    <dgm:pt modelId="{8540E178-BB28-4226-AD9A-50F750274BC5}">
      <dgm:prSet phldrT="[Text]" custT="1"/>
      <dgm:spPr/>
      <dgm:t>
        <a:bodyPr/>
        <a:lstStyle/>
        <a:p>
          <a:r>
            <a:rPr lang="cs-CZ" sz="1200" dirty="0" smtClean="0"/>
            <a:t>Padák</a:t>
          </a:r>
          <a:endParaRPr lang="cs-CZ" sz="1200" dirty="0"/>
        </a:p>
      </dgm:t>
    </dgm:pt>
    <dgm:pt modelId="{3D277DFC-C77A-4E52-BEEC-E852D883F839}" type="parTrans" cxnId="{C217BF2F-9445-4A80-AD78-624722C826C7}">
      <dgm:prSet/>
      <dgm:spPr/>
      <dgm:t>
        <a:bodyPr/>
        <a:lstStyle/>
        <a:p>
          <a:endParaRPr lang="cs-CZ"/>
        </a:p>
      </dgm:t>
    </dgm:pt>
    <dgm:pt modelId="{9064A246-3EE4-4642-90DD-FD91103B6CC9}" type="sibTrans" cxnId="{C217BF2F-9445-4A80-AD78-624722C826C7}">
      <dgm:prSet/>
      <dgm:spPr/>
      <dgm:t>
        <a:bodyPr/>
        <a:lstStyle/>
        <a:p>
          <a:endParaRPr lang="cs-CZ"/>
        </a:p>
      </dgm:t>
    </dgm:pt>
    <dgm:pt modelId="{B142B5F7-6443-4400-9773-28414B147990}" type="pres">
      <dgm:prSet presAssocID="{E0D164CC-8929-484E-87F9-DBEDBD0FD37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6C144F-EFA3-4283-8B98-9F0CDAA5A98C}" type="pres">
      <dgm:prSet presAssocID="{859AC15F-A514-4F5A-872C-A9A2FB3637AD}" presName="comp" presStyleCnt="0"/>
      <dgm:spPr/>
    </dgm:pt>
    <dgm:pt modelId="{79283915-DB70-466D-8C77-E723CE6E9789}" type="pres">
      <dgm:prSet presAssocID="{859AC15F-A514-4F5A-872C-A9A2FB3637AD}" presName="box" presStyleLbl="node1" presStyleIdx="0" presStyleCnt="2" custScaleY="82951" custLinFactNeighborX="58839" custLinFactNeighborY="-82927"/>
      <dgm:spPr/>
      <dgm:t>
        <a:bodyPr/>
        <a:lstStyle/>
        <a:p>
          <a:endParaRPr lang="cs-CZ"/>
        </a:p>
      </dgm:t>
    </dgm:pt>
    <dgm:pt modelId="{5DB9F48C-F9B5-423D-B219-96AC9F2896CB}" type="pres">
      <dgm:prSet presAssocID="{859AC15F-A514-4F5A-872C-A9A2FB3637AD}" presName="img" presStyleLbl="fgImgPlace1" presStyleIdx="0" presStyleCnt="2" custScaleX="108254" custScaleY="7895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2000" r="-42000"/>
          </a:stretch>
        </a:blipFill>
      </dgm:spPr>
      <dgm:t>
        <a:bodyPr/>
        <a:lstStyle/>
        <a:p>
          <a:endParaRPr lang="cs-CZ"/>
        </a:p>
      </dgm:t>
    </dgm:pt>
    <dgm:pt modelId="{5CF6CC97-D26D-4C19-871B-2EFF38C7C5DA}" type="pres">
      <dgm:prSet presAssocID="{859AC15F-A514-4F5A-872C-A9A2FB3637AD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067F96-4574-4570-9AAF-D7E5C652ADEB}" type="pres">
      <dgm:prSet presAssocID="{006A7CC3-F977-4A74-8DE6-51F4DC096750}" presName="spacer" presStyleCnt="0"/>
      <dgm:spPr/>
    </dgm:pt>
    <dgm:pt modelId="{D17FB82D-06AA-4193-A8BB-0F292832B272}" type="pres">
      <dgm:prSet presAssocID="{BFB7879C-FB4D-412A-AF71-BCD0A73B374C}" presName="comp" presStyleCnt="0"/>
      <dgm:spPr/>
    </dgm:pt>
    <dgm:pt modelId="{1B555434-B6FA-47FE-8B7C-6F90C68CBDF4}" type="pres">
      <dgm:prSet presAssocID="{BFB7879C-FB4D-412A-AF71-BCD0A73B374C}" presName="box" presStyleLbl="node1" presStyleIdx="1" presStyleCnt="2" custScaleY="79623"/>
      <dgm:spPr/>
      <dgm:t>
        <a:bodyPr/>
        <a:lstStyle/>
        <a:p>
          <a:endParaRPr lang="cs-CZ"/>
        </a:p>
      </dgm:t>
    </dgm:pt>
    <dgm:pt modelId="{A014FA9C-28B3-436B-AA8C-8561E4FF84D0}" type="pres">
      <dgm:prSet presAssocID="{BFB7879C-FB4D-412A-AF71-BCD0A73B374C}" presName="img" presStyleLbl="fgImgPlace1" presStyleIdx="1" presStyleCnt="2" custScaleY="8319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FE6F2702-645B-4775-A1AD-93E4C3FA1BCA}" type="pres">
      <dgm:prSet presAssocID="{BFB7879C-FB4D-412A-AF71-BCD0A73B374C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5C2C80-1E5B-4443-AF18-8081BF11C84A}" type="presOf" srcId="{859AC15F-A514-4F5A-872C-A9A2FB3637AD}" destId="{79283915-DB70-466D-8C77-E723CE6E9789}" srcOrd="0" destOrd="0" presId="urn:microsoft.com/office/officeart/2005/8/layout/vList4"/>
    <dgm:cxn modelId="{B6FC24B3-7C1D-49FA-A60C-B9C1EDA89B10}" srcId="{859AC15F-A514-4F5A-872C-A9A2FB3637AD}" destId="{8D8F0F1A-1226-4D5C-A59E-B67E05937BF5}" srcOrd="1" destOrd="0" parTransId="{5BBB97B7-53AE-4E7E-BE2C-E1425404A07D}" sibTransId="{25426A62-AB44-470B-A357-A8F1539AE89F}"/>
    <dgm:cxn modelId="{F1577EB5-2976-4659-880C-6962C7A051E9}" type="presOf" srcId="{BFB7879C-FB4D-412A-AF71-BCD0A73B374C}" destId="{1B555434-B6FA-47FE-8B7C-6F90C68CBDF4}" srcOrd="0" destOrd="0" presId="urn:microsoft.com/office/officeart/2005/8/layout/vList4"/>
    <dgm:cxn modelId="{2C4DA346-9595-44EC-94AC-94082BAD2F46}" srcId="{859AC15F-A514-4F5A-872C-A9A2FB3637AD}" destId="{A319FBF4-D58A-4A2B-8E54-064F48CC72B3}" srcOrd="0" destOrd="0" parTransId="{8F5769AA-FE8A-448D-9833-9B937D3912F6}" sibTransId="{489019A0-98D4-403E-8283-AA6CE2E35695}"/>
    <dgm:cxn modelId="{3FB11138-BB7E-4865-8BF9-D3852EB6CEE9}" type="presOf" srcId="{8D8F0F1A-1226-4D5C-A59E-B67E05937BF5}" destId="{79283915-DB70-466D-8C77-E723CE6E9789}" srcOrd="0" destOrd="2" presId="urn:microsoft.com/office/officeart/2005/8/layout/vList4"/>
    <dgm:cxn modelId="{3BD44E65-2069-4DDF-9989-E89767B54F28}" type="presOf" srcId="{620F355A-5217-4054-87C0-73B829FC4582}" destId="{FE6F2702-645B-4775-A1AD-93E4C3FA1BCA}" srcOrd="1" destOrd="3" presId="urn:microsoft.com/office/officeart/2005/8/layout/vList4"/>
    <dgm:cxn modelId="{300E70D4-F477-4256-B396-23A7248FA057}" type="presOf" srcId="{F11EF783-6441-4160-A822-7932D4A9798E}" destId="{FE6F2702-645B-4775-A1AD-93E4C3FA1BCA}" srcOrd="1" destOrd="1" presId="urn:microsoft.com/office/officeart/2005/8/layout/vList4"/>
    <dgm:cxn modelId="{C217BF2F-9445-4A80-AD78-624722C826C7}" srcId="{BFB7879C-FB4D-412A-AF71-BCD0A73B374C}" destId="{8540E178-BB28-4226-AD9A-50F750274BC5}" srcOrd="1" destOrd="0" parTransId="{3D277DFC-C77A-4E52-BEEC-E852D883F839}" sibTransId="{9064A246-3EE4-4642-90DD-FD91103B6CC9}"/>
    <dgm:cxn modelId="{AC9CD560-0A96-49FD-818E-755ED2BA0777}" srcId="{E0D164CC-8929-484E-87F9-DBEDBD0FD37E}" destId="{BFB7879C-FB4D-412A-AF71-BCD0A73B374C}" srcOrd="1" destOrd="0" parTransId="{8F43CD8B-F3D6-47EB-811D-D22035756ABA}" sibTransId="{2D548376-660D-4453-9B4F-E0CB106A7B28}"/>
    <dgm:cxn modelId="{5CF7131C-CF29-4319-B673-1E1B7E8DBC7C}" type="presOf" srcId="{BFB7879C-FB4D-412A-AF71-BCD0A73B374C}" destId="{FE6F2702-645B-4775-A1AD-93E4C3FA1BCA}" srcOrd="1" destOrd="0" presId="urn:microsoft.com/office/officeart/2005/8/layout/vList4"/>
    <dgm:cxn modelId="{D1CB5019-7877-42E2-A934-DC6266DE4F38}" type="presOf" srcId="{E0D164CC-8929-484E-87F9-DBEDBD0FD37E}" destId="{B142B5F7-6443-4400-9773-28414B147990}" srcOrd="0" destOrd="0" presId="urn:microsoft.com/office/officeart/2005/8/layout/vList4"/>
    <dgm:cxn modelId="{323B2A3D-5B91-4FED-827F-03A55B642B67}" type="presOf" srcId="{859AC15F-A514-4F5A-872C-A9A2FB3637AD}" destId="{5CF6CC97-D26D-4C19-871B-2EFF38C7C5DA}" srcOrd="1" destOrd="0" presId="urn:microsoft.com/office/officeart/2005/8/layout/vList4"/>
    <dgm:cxn modelId="{14F4E480-14EB-4E98-B0CE-67E42B426842}" type="presOf" srcId="{F11EF783-6441-4160-A822-7932D4A9798E}" destId="{1B555434-B6FA-47FE-8B7C-6F90C68CBDF4}" srcOrd="0" destOrd="1" presId="urn:microsoft.com/office/officeart/2005/8/layout/vList4"/>
    <dgm:cxn modelId="{B4B748D7-DB55-44D5-ACA4-BF10792E3087}" type="presOf" srcId="{8540E178-BB28-4226-AD9A-50F750274BC5}" destId="{1B555434-B6FA-47FE-8B7C-6F90C68CBDF4}" srcOrd="0" destOrd="2" presId="urn:microsoft.com/office/officeart/2005/8/layout/vList4"/>
    <dgm:cxn modelId="{F2B1FAE2-6D21-499F-99D1-5EAEB1AA39A4}" type="presOf" srcId="{A319FBF4-D58A-4A2B-8E54-064F48CC72B3}" destId="{79283915-DB70-466D-8C77-E723CE6E9789}" srcOrd="0" destOrd="1" presId="urn:microsoft.com/office/officeart/2005/8/layout/vList4"/>
    <dgm:cxn modelId="{4E100498-1A42-4B85-9C34-2D1D49DEC347}" srcId="{BFB7879C-FB4D-412A-AF71-BCD0A73B374C}" destId="{620F355A-5217-4054-87C0-73B829FC4582}" srcOrd="2" destOrd="0" parTransId="{DE179C52-5F7A-43CB-BD5E-91E874FFC3C2}" sibTransId="{1E003FC0-7C8C-4F8C-BFE4-C288F569E5CC}"/>
    <dgm:cxn modelId="{268C44A2-6C64-4928-90D1-8AC8ED53EA65}" type="presOf" srcId="{620F355A-5217-4054-87C0-73B829FC4582}" destId="{1B555434-B6FA-47FE-8B7C-6F90C68CBDF4}" srcOrd="0" destOrd="3" presId="urn:microsoft.com/office/officeart/2005/8/layout/vList4"/>
    <dgm:cxn modelId="{03CC18B3-302D-4459-B5F4-6FA7A18C005E}" type="presOf" srcId="{8540E178-BB28-4226-AD9A-50F750274BC5}" destId="{FE6F2702-645B-4775-A1AD-93E4C3FA1BCA}" srcOrd="1" destOrd="2" presId="urn:microsoft.com/office/officeart/2005/8/layout/vList4"/>
    <dgm:cxn modelId="{A0503F6E-5DB7-4AE5-B742-97EB294812C0}" type="presOf" srcId="{A319FBF4-D58A-4A2B-8E54-064F48CC72B3}" destId="{5CF6CC97-D26D-4C19-871B-2EFF38C7C5DA}" srcOrd="1" destOrd="1" presId="urn:microsoft.com/office/officeart/2005/8/layout/vList4"/>
    <dgm:cxn modelId="{9FB06B07-351A-4979-99FD-97C843EAFDF0}" srcId="{E0D164CC-8929-484E-87F9-DBEDBD0FD37E}" destId="{859AC15F-A514-4F5A-872C-A9A2FB3637AD}" srcOrd="0" destOrd="0" parTransId="{043B9742-550C-491C-BF67-C8C7E3CE2F60}" sibTransId="{006A7CC3-F977-4A74-8DE6-51F4DC096750}"/>
    <dgm:cxn modelId="{6F3D9D08-AEF9-48E7-8B68-B5F43D2069DB}" type="presOf" srcId="{8D8F0F1A-1226-4D5C-A59E-B67E05937BF5}" destId="{5CF6CC97-D26D-4C19-871B-2EFF38C7C5DA}" srcOrd="1" destOrd="2" presId="urn:microsoft.com/office/officeart/2005/8/layout/vList4"/>
    <dgm:cxn modelId="{E098AD05-05BD-4926-B26B-D0E95B911348}" srcId="{BFB7879C-FB4D-412A-AF71-BCD0A73B374C}" destId="{F11EF783-6441-4160-A822-7932D4A9798E}" srcOrd="0" destOrd="0" parTransId="{A01058E7-E421-4C31-B879-D0F5ED6F282B}" sibTransId="{B8D1C6FA-9E42-4D7E-B44A-275E40B5C0C9}"/>
    <dgm:cxn modelId="{030F1104-B79A-4982-8664-7F99C149EA5A}" type="presParOf" srcId="{B142B5F7-6443-4400-9773-28414B147990}" destId="{BC6C144F-EFA3-4283-8B98-9F0CDAA5A98C}" srcOrd="0" destOrd="0" presId="urn:microsoft.com/office/officeart/2005/8/layout/vList4"/>
    <dgm:cxn modelId="{D680C347-171E-4674-9787-88CC9FCD0CCA}" type="presParOf" srcId="{BC6C144F-EFA3-4283-8B98-9F0CDAA5A98C}" destId="{79283915-DB70-466D-8C77-E723CE6E9789}" srcOrd="0" destOrd="0" presId="urn:microsoft.com/office/officeart/2005/8/layout/vList4"/>
    <dgm:cxn modelId="{2A9EE7CC-68DC-464A-B309-BF830FA92348}" type="presParOf" srcId="{BC6C144F-EFA3-4283-8B98-9F0CDAA5A98C}" destId="{5DB9F48C-F9B5-423D-B219-96AC9F2896CB}" srcOrd="1" destOrd="0" presId="urn:microsoft.com/office/officeart/2005/8/layout/vList4"/>
    <dgm:cxn modelId="{C330B489-0587-47FB-B7F8-A5E9E11D191E}" type="presParOf" srcId="{BC6C144F-EFA3-4283-8B98-9F0CDAA5A98C}" destId="{5CF6CC97-D26D-4C19-871B-2EFF38C7C5DA}" srcOrd="2" destOrd="0" presId="urn:microsoft.com/office/officeart/2005/8/layout/vList4"/>
    <dgm:cxn modelId="{8068D0E2-A482-45C5-BCCA-1AC34D4376E5}" type="presParOf" srcId="{B142B5F7-6443-4400-9773-28414B147990}" destId="{AC067F96-4574-4570-9AAF-D7E5C652ADEB}" srcOrd="1" destOrd="0" presId="urn:microsoft.com/office/officeart/2005/8/layout/vList4"/>
    <dgm:cxn modelId="{936B0262-5ACE-4D1B-91E3-B626D653FE04}" type="presParOf" srcId="{B142B5F7-6443-4400-9773-28414B147990}" destId="{D17FB82D-06AA-4193-A8BB-0F292832B272}" srcOrd="2" destOrd="0" presId="urn:microsoft.com/office/officeart/2005/8/layout/vList4"/>
    <dgm:cxn modelId="{8897EB68-CF20-47AC-8CF6-411DD7FADD5F}" type="presParOf" srcId="{D17FB82D-06AA-4193-A8BB-0F292832B272}" destId="{1B555434-B6FA-47FE-8B7C-6F90C68CBDF4}" srcOrd="0" destOrd="0" presId="urn:microsoft.com/office/officeart/2005/8/layout/vList4"/>
    <dgm:cxn modelId="{BE2DBE60-9B88-4DA3-B605-D6E38F2B641C}" type="presParOf" srcId="{D17FB82D-06AA-4193-A8BB-0F292832B272}" destId="{A014FA9C-28B3-436B-AA8C-8561E4FF84D0}" srcOrd="1" destOrd="0" presId="urn:microsoft.com/office/officeart/2005/8/layout/vList4"/>
    <dgm:cxn modelId="{21F4C249-6E29-4D51-829A-178117DB5FC7}" type="presParOf" srcId="{D17FB82D-06AA-4193-A8BB-0F292832B272}" destId="{FE6F2702-645B-4775-A1AD-93E4C3FA1BC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24B744-5F77-41FD-89A2-9C16D9B313A7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8028FD-E507-42D1-8069-6264ECF32751}">
      <dgm:prSet phldrT="[Text]"/>
      <dgm:spPr/>
      <dgm:t>
        <a:bodyPr/>
        <a:lstStyle/>
        <a:p>
          <a:r>
            <a:rPr lang="cs-CZ" dirty="0" smtClean="0"/>
            <a:t>Bezmotorové</a:t>
          </a:r>
          <a:endParaRPr lang="cs-CZ" dirty="0"/>
        </a:p>
      </dgm:t>
    </dgm:pt>
    <dgm:pt modelId="{8EDF20D2-66D3-4B4B-96F6-E343B81EA22D}" type="parTrans" cxnId="{07CBF25C-8FF3-41F1-A3CC-602AE0F4C3C8}">
      <dgm:prSet/>
      <dgm:spPr/>
      <dgm:t>
        <a:bodyPr/>
        <a:lstStyle/>
        <a:p>
          <a:endParaRPr lang="cs-CZ"/>
        </a:p>
      </dgm:t>
    </dgm:pt>
    <dgm:pt modelId="{262999D2-9323-45E1-A958-F64E15FA9489}" type="sibTrans" cxnId="{07CBF25C-8FF3-41F1-A3CC-602AE0F4C3C8}">
      <dgm:prSet/>
      <dgm:spPr/>
      <dgm:t>
        <a:bodyPr/>
        <a:lstStyle/>
        <a:p>
          <a:endParaRPr lang="cs-CZ"/>
        </a:p>
      </dgm:t>
    </dgm:pt>
    <dgm:pt modelId="{218BF8B0-27E9-426C-BE9F-93C13D25C6CD}">
      <dgm:prSet phldrT="[Text]"/>
      <dgm:spPr/>
      <dgm:t>
        <a:bodyPr/>
        <a:lstStyle/>
        <a:p>
          <a:r>
            <a:rPr lang="cs-CZ" dirty="0" smtClean="0"/>
            <a:t>Balón</a:t>
          </a:r>
          <a:endParaRPr lang="cs-CZ" dirty="0"/>
        </a:p>
      </dgm:t>
    </dgm:pt>
    <dgm:pt modelId="{A09F95DD-7228-4CB0-B92B-408629249C1A}" type="parTrans" cxnId="{DFCB7876-C7A9-4F6A-A653-2C58CBC76FAE}">
      <dgm:prSet/>
      <dgm:spPr/>
      <dgm:t>
        <a:bodyPr/>
        <a:lstStyle/>
        <a:p>
          <a:endParaRPr lang="cs-CZ"/>
        </a:p>
      </dgm:t>
    </dgm:pt>
    <dgm:pt modelId="{2B7B655F-F169-4329-82B1-BDB45990CCA6}" type="sibTrans" cxnId="{DFCB7876-C7A9-4F6A-A653-2C58CBC76FAE}">
      <dgm:prSet/>
      <dgm:spPr/>
      <dgm:t>
        <a:bodyPr/>
        <a:lstStyle/>
        <a:p>
          <a:endParaRPr lang="cs-CZ"/>
        </a:p>
      </dgm:t>
    </dgm:pt>
    <dgm:pt modelId="{273DA4C4-D41E-4197-A086-764D18F4401C}">
      <dgm:prSet phldrT="[Text]" phldr="1"/>
      <dgm:spPr/>
      <dgm:t>
        <a:bodyPr/>
        <a:lstStyle/>
        <a:p>
          <a:endParaRPr lang="cs-CZ"/>
        </a:p>
      </dgm:t>
    </dgm:pt>
    <dgm:pt modelId="{934860C0-4287-43BC-9A4E-1A0D70469FB6}" type="parTrans" cxnId="{9AF26436-8877-4D7B-B9DF-AEA0926A1B7F}">
      <dgm:prSet/>
      <dgm:spPr/>
      <dgm:t>
        <a:bodyPr/>
        <a:lstStyle/>
        <a:p>
          <a:endParaRPr lang="cs-CZ"/>
        </a:p>
      </dgm:t>
    </dgm:pt>
    <dgm:pt modelId="{17876149-8846-4961-AE30-BF73EF6A22ED}" type="sibTrans" cxnId="{9AF26436-8877-4D7B-B9DF-AEA0926A1B7F}">
      <dgm:prSet/>
      <dgm:spPr/>
      <dgm:t>
        <a:bodyPr/>
        <a:lstStyle/>
        <a:p>
          <a:endParaRPr lang="cs-CZ"/>
        </a:p>
      </dgm:t>
    </dgm:pt>
    <dgm:pt modelId="{B2D7B324-8DAE-4670-92FB-2E477EE0ECE1}">
      <dgm:prSet phldrT="[Text]"/>
      <dgm:spPr/>
      <dgm:t>
        <a:bodyPr/>
        <a:lstStyle/>
        <a:p>
          <a:r>
            <a:rPr lang="cs-CZ" dirty="0" smtClean="0"/>
            <a:t>Motorové</a:t>
          </a:r>
          <a:endParaRPr lang="cs-CZ" dirty="0"/>
        </a:p>
      </dgm:t>
    </dgm:pt>
    <dgm:pt modelId="{66949707-6D21-42F8-907A-71DE1C503CB0}" type="parTrans" cxnId="{445FD6D5-A389-4714-87F7-6BA7674A779A}">
      <dgm:prSet/>
      <dgm:spPr/>
      <dgm:t>
        <a:bodyPr/>
        <a:lstStyle/>
        <a:p>
          <a:endParaRPr lang="cs-CZ"/>
        </a:p>
      </dgm:t>
    </dgm:pt>
    <dgm:pt modelId="{980A8FF9-B271-468E-894A-D71C3E4E686B}" type="sibTrans" cxnId="{445FD6D5-A389-4714-87F7-6BA7674A779A}">
      <dgm:prSet/>
      <dgm:spPr/>
      <dgm:t>
        <a:bodyPr/>
        <a:lstStyle/>
        <a:p>
          <a:endParaRPr lang="cs-CZ"/>
        </a:p>
      </dgm:t>
    </dgm:pt>
    <dgm:pt modelId="{137AD20C-8B3A-4E5C-BCDD-16403B123A0F}">
      <dgm:prSet phldrT="[Text]"/>
      <dgm:spPr/>
      <dgm:t>
        <a:bodyPr/>
        <a:lstStyle/>
        <a:p>
          <a:r>
            <a:rPr lang="cs-CZ" dirty="0" smtClean="0"/>
            <a:t>Vzducholoď</a:t>
          </a:r>
          <a:endParaRPr lang="cs-CZ" dirty="0"/>
        </a:p>
      </dgm:t>
    </dgm:pt>
    <dgm:pt modelId="{2D1FCBFB-DC6D-45DD-AFF9-D97733CB6D67}" type="parTrans" cxnId="{8E2DBD2C-4172-49E1-B536-98B342DEF3C8}">
      <dgm:prSet/>
      <dgm:spPr/>
      <dgm:t>
        <a:bodyPr/>
        <a:lstStyle/>
        <a:p>
          <a:endParaRPr lang="cs-CZ"/>
        </a:p>
      </dgm:t>
    </dgm:pt>
    <dgm:pt modelId="{C62A8A35-EED2-4A61-A49A-E34E0DD0EC5B}" type="sibTrans" cxnId="{8E2DBD2C-4172-49E1-B536-98B342DEF3C8}">
      <dgm:prSet/>
      <dgm:spPr/>
      <dgm:t>
        <a:bodyPr/>
        <a:lstStyle/>
        <a:p>
          <a:endParaRPr lang="cs-CZ"/>
        </a:p>
      </dgm:t>
    </dgm:pt>
    <dgm:pt modelId="{FEAADA6C-4073-46C4-8A7B-5764B8D09A10}">
      <dgm:prSet phldrT="[Text]" phldr="1"/>
      <dgm:spPr/>
      <dgm:t>
        <a:bodyPr/>
        <a:lstStyle/>
        <a:p>
          <a:endParaRPr lang="cs-CZ"/>
        </a:p>
      </dgm:t>
    </dgm:pt>
    <dgm:pt modelId="{29314C94-CB52-4DB8-BABA-FBD0556B1FCA}" type="parTrans" cxnId="{FF1982B3-9F83-4EBF-9F23-B7E1EFB61244}">
      <dgm:prSet/>
      <dgm:spPr/>
      <dgm:t>
        <a:bodyPr/>
        <a:lstStyle/>
        <a:p>
          <a:endParaRPr lang="cs-CZ"/>
        </a:p>
      </dgm:t>
    </dgm:pt>
    <dgm:pt modelId="{FA63A872-78BF-4DE4-B9A0-FA57D2FF2086}" type="sibTrans" cxnId="{FF1982B3-9F83-4EBF-9F23-B7E1EFB61244}">
      <dgm:prSet/>
      <dgm:spPr/>
      <dgm:t>
        <a:bodyPr/>
        <a:lstStyle/>
        <a:p>
          <a:endParaRPr lang="cs-CZ"/>
        </a:p>
      </dgm:t>
    </dgm:pt>
    <dgm:pt modelId="{8360BE91-1427-4315-AD77-8975309D9D2B}" type="pres">
      <dgm:prSet presAssocID="{6024B744-5F77-41FD-89A2-9C16D9B313A7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37428B-F6FB-43D0-BE02-98395DB89F0D}" type="pres">
      <dgm:prSet presAssocID="{A98028FD-E507-42D1-8069-6264ECF32751}" presName="comp" presStyleCnt="0"/>
      <dgm:spPr/>
    </dgm:pt>
    <dgm:pt modelId="{07A11045-EF14-48E0-BBD3-51CD81EB8509}" type="pres">
      <dgm:prSet presAssocID="{A98028FD-E507-42D1-8069-6264ECF32751}" presName="box" presStyleLbl="node1" presStyleIdx="0" presStyleCnt="2"/>
      <dgm:spPr/>
      <dgm:t>
        <a:bodyPr/>
        <a:lstStyle/>
        <a:p>
          <a:endParaRPr lang="cs-CZ"/>
        </a:p>
      </dgm:t>
    </dgm:pt>
    <dgm:pt modelId="{3D967350-3656-4EF3-A3A8-1AB1A20FD88A}" type="pres">
      <dgm:prSet presAssocID="{A98028FD-E507-42D1-8069-6264ECF32751}" presName="img" presStyleLbl="fgImgPlace1" presStyleIdx="0" presStyleCnt="2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</dgm:spPr>
    </dgm:pt>
    <dgm:pt modelId="{E65EA44B-DAA2-4EEC-855D-BE82F389BF79}" type="pres">
      <dgm:prSet presAssocID="{A98028FD-E507-42D1-8069-6264ECF32751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B2B148-AC6C-4BEB-88B6-86FCC1B0DC60}" type="pres">
      <dgm:prSet presAssocID="{262999D2-9323-45E1-A958-F64E15FA9489}" presName="spacer" presStyleCnt="0"/>
      <dgm:spPr/>
    </dgm:pt>
    <dgm:pt modelId="{FE8AFC60-BEFC-4E0B-B2F9-E73CCB50C7F7}" type="pres">
      <dgm:prSet presAssocID="{B2D7B324-8DAE-4670-92FB-2E477EE0ECE1}" presName="comp" presStyleCnt="0"/>
      <dgm:spPr/>
    </dgm:pt>
    <dgm:pt modelId="{65D38419-16CD-4A58-B2C9-867515185AD5}" type="pres">
      <dgm:prSet presAssocID="{B2D7B324-8DAE-4670-92FB-2E477EE0ECE1}" presName="box" presStyleLbl="node1" presStyleIdx="1" presStyleCnt="2"/>
      <dgm:spPr/>
      <dgm:t>
        <a:bodyPr/>
        <a:lstStyle/>
        <a:p>
          <a:endParaRPr lang="cs-CZ"/>
        </a:p>
      </dgm:t>
    </dgm:pt>
    <dgm:pt modelId="{C7327B58-2374-4BA5-B4D3-AB6E9B4ED66A}" type="pres">
      <dgm:prSet presAssocID="{B2D7B324-8DAE-4670-92FB-2E477EE0ECE1}" presName="img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</dgm:spPr>
    </dgm:pt>
    <dgm:pt modelId="{99350D5A-1839-473D-9C2E-A24E0C592612}" type="pres">
      <dgm:prSet presAssocID="{B2D7B324-8DAE-4670-92FB-2E477EE0ECE1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1982B3-9F83-4EBF-9F23-B7E1EFB61244}" srcId="{B2D7B324-8DAE-4670-92FB-2E477EE0ECE1}" destId="{FEAADA6C-4073-46C4-8A7B-5764B8D09A10}" srcOrd="1" destOrd="0" parTransId="{29314C94-CB52-4DB8-BABA-FBD0556B1FCA}" sibTransId="{FA63A872-78BF-4DE4-B9A0-FA57D2FF2086}"/>
    <dgm:cxn modelId="{8E2DBD2C-4172-49E1-B536-98B342DEF3C8}" srcId="{B2D7B324-8DAE-4670-92FB-2E477EE0ECE1}" destId="{137AD20C-8B3A-4E5C-BCDD-16403B123A0F}" srcOrd="0" destOrd="0" parTransId="{2D1FCBFB-DC6D-45DD-AFF9-D97733CB6D67}" sibTransId="{C62A8A35-EED2-4A61-A49A-E34E0DD0EC5B}"/>
    <dgm:cxn modelId="{98303AC7-E05C-45B9-913D-310F3C9B6F65}" type="presOf" srcId="{218BF8B0-27E9-426C-BE9F-93C13D25C6CD}" destId="{07A11045-EF14-48E0-BBD3-51CD81EB8509}" srcOrd="0" destOrd="1" presId="urn:microsoft.com/office/officeart/2005/8/layout/vList4"/>
    <dgm:cxn modelId="{615B355E-4C5E-4733-B4AE-2F42009866B3}" type="presOf" srcId="{B2D7B324-8DAE-4670-92FB-2E477EE0ECE1}" destId="{65D38419-16CD-4A58-B2C9-867515185AD5}" srcOrd="0" destOrd="0" presId="urn:microsoft.com/office/officeart/2005/8/layout/vList4"/>
    <dgm:cxn modelId="{3903E486-9681-446F-87DB-6E2CC56673DA}" type="presOf" srcId="{137AD20C-8B3A-4E5C-BCDD-16403B123A0F}" destId="{65D38419-16CD-4A58-B2C9-867515185AD5}" srcOrd="0" destOrd="1" presId="urn:microsoft.com/office/officeart/2005/8/layout/vList4"/>
    <dgm:cxn modelId="{445FD6D5-A389-4714-87F7-6BA7674A779A}" srcId="{6024B744-5F77-41FD-89A2-9C16D9B313A7}" destId="{B2D7B324-8DAE-4670-92FB-2E477EE0ECE1}" srcOrd="1" destOrd="0" parTransId="{66949707-6D21-42F8-907A-71DE1C503CB0}" sibTransId="{980A8FF9-B271-468E-894A-D71C3E4E686B}"/>
    <dgm:cxn modelId="{4C4EAB5E-64C5-43A5-B08C-4FB8CBDAD0FF}" type="presOf" srcId="{FEAADA6C-4073-46C4-8A7B-5764B8D09A10}" destId="{99350D5A-1839-473D-9C2E-A24E0C592612}" srcOrd="1" destOrd="2" presId="urn:microsoft.com/office/officeart/2005/8/layout/vList4"/>
    <dgm:cxn modelId="{07CBF25C-8FF3-41F1-A3CC-602AE0F4C3C8}" srcId="{6024B744-5F77-41FD-89A2-9C16D9B313A7}" destId="{A98028FD-E507-42D1-8069-6264ECF32751}" srcOrd="0" destOrd="0" parTransId="{8EDF20D2-66D3-4B4B-96F6-E343B81EA22D}" sibTransId="{262999D2-9323-45E1-A958-F64E15FA9489}"/>
    <dgm:cxn modelId="{9AF26436-8877-4D7B-B9DF-AEA0926A1B7F}" srcId="{A98028FD-E507-42D1-8069-6264ECF32751}" destId="{273DA4C4-D41E-4197-A086-764D18F4401C}" srcOrd="1" destOrd="0" parTransId="{934860C0-4287-43BC-9A4E-1A0D70469FB6}" sibTransId="{17876149-8846-4961-AE30-BF73EF6A22ED}"/>
    <dgm:cxn modelId="{DB141D4A-18B2-428F-A6B2-DF61F45491CC}" type="presOf" srcId="{FEAADA6C-4073-46C4-8A7B-5764B8D09A10}" destId="{65D38419-16CD-4A58-B2C9-867515185AD5}" srcOrd="0" destOrd="2" presId="urn:microsoft.com/office/officeart/2005/8/layout/vList4"/>
    <dgm:cxn modelId="{17FA019B-DD90-4513-8D31-22F5C5689771}" type="presOf" srcId="{6024B744-5F77-41FD-89A2-9C16D9B313A7}" destId="{8360BE91-1427-4315-AD77-8975309D9D2B}" srcOrd="0" destOrd="0" presId="urn:microsoft.com/office/officeart/2005/8/layout/vList4"/>
    <dgm:cxn modelId="{DFCB7876-C7A9-4F6A-A653-2C58CBC76FAE}" srcId="{A98028FD-E507-42D1-8069-6264ECF32751}" destId="{218BF8B0-27E9-426C-BE9F-93C13D25C6CD}" srcOrd="0" destOrd="0" parTransId="{A09F95DD-7228-4CB0-B92B-408629249C1A}" sibTransId="{2B7B655F-F169-4329-82B1-BDB45990CCA6}"/>
    <dgm:cxn modelId="{7DF2BAD6-2362-4E55-BA88-E68A2F8CDFB0}" type="presOf" srcId="{218BF8B0-27E9-426C-BE9F-93C13D25C6CD}" destId="{E65EA44B-DAA2-4EEC-855D-BE82F389BF79}" srcOrd="1" destOrd="1" presId="urn:microsoft.com/office/officeart/2005/8/layout/vList4"/>
    <dgm:cxn modelId="{091AD64F-56D7-4B1A-A5CF-17800FAE8DAB}" type="presOf" srcId="{137AD20C-8B3A-4E5C-BCDD-16403B123A0F}" destId="{99350D5A-1839-473D-9C2E-A24E0C592612}" srcOrd="1" destOrd="1" presId="urn:microsoft.com/office/officeart/2005/8/layout/vList4"/>
    <dgm:cxn modelId="{F7E31164-739B-4908-85C4-11B0ACC6B140}" type="presOf" srcId="{A98028FD-E507-42D1-8069-6264ECF32751}" destId="{07A11045-EF14-48E0-BBD3-51CD81EB8509}" srcOrd="0" destOrd="0" presId="urn:microsoft.com/office/officeart/2005/8/layout/vList4"/>
    <dgm:cxn modelId="{4A91D1F5-D96C-4499-BFF8-EDD1015C1B8A}" type="presOf" srcId="{A98028FD-E507-42D1-8069-6264ECF32751}" destId="{E65EA44B-DAA2-4EEC-855D-BE82F389BF79}" srcOrd="1" destOrd="0" presId="urn:microsoft.com/office/officeart/2005/8/layout/vList4"/>
    <dgm:cxn modelId="{5D063803-76C1-409A-8865-9D0B63232805}" type="presOf" srcId="{273DA4C4-D41E-4197-A086-764D18F4401C}" destId="{07A11045-EF14-48E0-BBD3-51CD81EB8509}" srcOrd="0" destOrd="2" presId="urn:microsoft.com/office/officeart/2005/8/layout/vList4"/>
    <dgm:cxn modelId="{7436787B-24AF-43E9-A05B-5F7173CAAA25}" type="presOf" srcId="{B2D7B324-8DAE-4670-92FB-2E477EE0ECE1}" destId="{99350D5A-1839-473D-9C2E-A24E0C592612}" srcOrd="1" destOrd="0" presId="urn:microsoft.com/office/officeart/2005/8/layout/vList4"/>
    <dgm:cxn modelId="{D577B2CF-0E68-468A-973C-0C6A0A21855E}" type="presOf" srcId="{273DA4C4-D41E-4197-A086-764D18F4401C}" destId="{E65EA44B-DAA2-4EEC-855D-BE82F389BF79}" srcOrd="1" destOrd="2" presId="urn:microsoft.com/office/officeart/2005/8/layout/vList4"/>
    <dgm:cxn modelId="{965DDF37-E0B6-4B06-8D1A-23CD4AAB88A2}" type="presParOf" srcId="{8360BE91-1427-4315-AD77-8975309D9D2B}" destId="{E337428B-F6FB-43D0-BE02-98395DB89F0D}" srcOrd="0" destOrd="0" presId="urn:microsoft.com/office/officeart/2005/8/layout/vList4"/>
    <dgm:cxn modelId="{0DD00F48-AD0F-4A55-BFF3-095820C17989}" type="presParOf" srcId="{E337428B-F6FB-43D0-BE02-98395DB89F0D}" destId="{07A11045-EF14-48E0-BBD3-51CD81EB8509}" srcOrd="0" destOrd="0" presId="urn:microsoft.com/office/officeart/2005/8/layout/vList4"/>
    <dgm:cxn modelId="{23EAA83D-CAC7-4007-B4D9-0AF6FC358FDF}" type="presParOf" srcId="{E337428B-F6FB-43D0-BE02-98395DB89F0D}" destId="{3D967350-3656-4EF3-A3A8-1AB1A20FD88A}" srcOrd="1" destOrd="0" presId="urn:microsoft.com/office/officeart/2005/8/layout/vList4"/>
    <dgm:cxn modelId="{E9D54CEC-F0CB-4102-BFEF-D20D0A82E66C}" type="presParOf" srcId="{E337428B-F6FB-43D0-BE02-98395DB89F0D}" destId="{E65EA44B-DAA2-4EEC-855D-BE82F389BF79}" srcOrd="2" destOrd="0" presId="urn:microsoft.com/office/officeart/2005/8/layout/vList4"/>
    <dgm:cxn modelId="{919D629E-7765-4B7C-8431-B2816462AB0C}" type="presParOf" srcId="{8360BE91-1427-4315-AD77-8975309D9D2B}" destId="{08B2B148-AC6C-4BEB-88B6-86FCC1B0DC60}" srcOrd="1" destOrd="0" presId="urn:microsoft.com/office/officeart/2005/8/layout/vList4"/>
    <dgm:cxn modelId="{45BEFA25-1827-4F2E-90BE-47FDFCF414EF}" type="presParOf" srcId="{8360BE91-1427-4315-AD77-8975309D9D2B}" destId="{FE8AFC60-BEFC-4E0B-B2F9-E73CCB50C7F7}" srcOrd="2" destOrd="0" presId="urn:microsoft.com/office/officeart/2005/8/layout/vList4"/>
    <dgm:cxn modelId="{7F1F1B02-9F98-41B7-9930-7147985EE0AE}" type="presParOf" srcId="{FE8AFC60-BEFC-4E0B-B2F9-E73CCB50C7F7}" destId="{65D38419-16CD-4A58-B2C9-867515185AD5}" srcOrd="0" destOrd="0" presId="urn:microsoft.com/office/officeart/2005/8/layout/vList4"/>
    <dgm:cxn modelId="{ED6B951B-A660-406E-9A48-B6A8124CA552}" type="presParOf" srcId="{FE8AFC60-BEFC-4E0B-B2F9-E73CCB50C7F7}" destId="{C7327B58-2374-4BA5-B4D3-AB6E9B4ED66A}" srcOrd="1" destOrd="0" presId="urn:microsoft.com/office/officeart/2005/8/layout/vList4"/>
    <dgm:cxn modelId="{52A36755-A9B5-4E8B-BA54-C64E3A547D28}" type="presParOf" srcId="{FE8AFC60-BEFC-4E0B-B2F9-E73CCB50C7F7}" destId="{99350D5A-1839-473D-9C2E-A24E0C59261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9906B7-9AA6-46D5-9D83-AD3E9EF8981E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F2C854-ABC8-493E-85A8-BF54E13E64FE}">
      <dgm:prSet phldrT="[Text]" custT="1"/>
      <dgm:spPr/>
      <dgm:t>
        <a:bodyPr/>
        <a:lstStyle/>
        <a:p>
          <a:r>
            <a:rPr lang="cs-CZ" sz="1600" dirty="0" smtClean="0"/>
            <a:t>Civilní letadla</a:t>
          </a:r>
          <a:endParaRPr lang="cs-CZ" sz="1600" dirty="0"/>
        </a:p>
      </dgm:t>
    </dgm:pt>
    <dgm:pt modelId="{596063B3-1C9A-4A3B-9417-64CC976619CF}" type="parTrans" cxnId="{91E55F0A-1AF3-4DA3-87C5-B994332E9D19}">
      <dgm:prSet/>
      <dgm:spPr/>
      <dgm:t>
        <a:bodyPr/>
        <a:lstStyle/>
        <a:p>
          <a:endParaRPr lang="cs-CZ"/>
        </a:p>
      </dgm:t>
    </dgm:pt>
    <dgm:pt modelId="{9863BF49-86B3-4FAC-B80B-C91FFBF2FEF4}" type="sibTrans" cxnId="{91E55F0A-1AF3-4DA3-87C5-B994332E9D19}">
      <dgm:prSet/>
      <dgm:spPr/>
      <dgm:t>
        <a:bodyPr/>
        <a:lstStyle/>
        <a:p>
          <a:endParaRPr lang="cs-CZ"/>
        </a:p>
      </dgm:t>
    </dgm:pt>
    <dgm:pt modelId="{8F7F07BB-5067-40C9-9E8F-57AF52D0E4E9}">
      <dgm:prSet phldrT="[Text]" custT="1"/>
      <dgm:spPr/>
      <dgm:t>
        <a:bodyPr/>
        <a:lstStyle/>
        <a:p>
          <a:r>
            <a:rPr lang="cs-CZ" sz="1200" dirty="0" smtClean="0"/>
            <a:t>Osobní</a:t>
          </a:r>
          <a:endParaRPr lang="cs-CZ" sz="1200" dirty="0"/>
        </a:p>
      </dgm:t>
    </dgm:pt>
    <dgm:pt modelId="{480EFA31-4A94-4159-910A-C5FB0E7C07A5}" type="parTrans" cxnId="{1420E7CD-C1B1-4C6B-875E-444D574A52A9}">
      <dgm:prSet/>
      <dgm:spPr/>
      <dgm:t>
        <a:bodyPr/>
        <a:lstStyle/>
        <a:p>
          <a:endParaRPr lang="cs-CZ"/>
        </a:p>
      </dgm:t>
    </dgm:pt>
    <dgm:pt modelId="{2B1869C9-9339-4EC6-B9BC-8C66E8E79381}" type="sibTrans" cxnId="{1420E7CD-C1B1-4C6B-875E-444D574A52A9}">
      <dgm:prSet/>
      <dgm:spPr/>
      <dgm:t>
        <a:bodyPr/>
        <a:lstStyle/>
        <a:p>
          <a:endParaRPr lang="cs-CZ"/>
        </a:p>
      </dgm:t>
    </dgm:pt>
    <dgm:pt modelId="{AB75BE8B-C8CC-443E-8BBF-92864A4D0DB7}">
      <dgm:prSet phldrT="[Text]" custT="1"/>
      <dgm:spPr/>
      <dgm:t>
        <a:bodyPr/>
        <a:lstStyle/>
        <a:p>
          <a:r>
            <a:rPr lang="cs-CZ" sz="1200" dirty="0" smtClean="0"/>
            <a:t>Sportovní</a:t>
          </a:r>
          <a:endParaRPr lang="cs-CZ" sz="1200" dirty="0"/>
        </a:p>
      </dgm:t>
    </dgm:pt>
    <dgm:pt modelId="{AF3CEEC1-7D8A-4E1F-88B8-D58EDE2E1F53}" type="parTrans" cxnId="{127C8D06-A1B9-4414-96A9-282DE02D26CC}">
      <dgm:prSet/>
      <dgm:spPr/>
      <dgm:t>
        <a:bodyPr/>
        <a:lstStyle/>
        <a:p>
          <a:endParaRPr lang="cs-CZ"/>
        </a:p>
      </dgm:t>
    </dgm:pt>
    <dgm:pt modelId="{C92A2DAD-69C4-4187-B739-B77F3FA93058}" type="sibTrans" cxnId="{127C8D06-A1B9-4414-96A9-282DE02D26CC}">
      <dgm:prSet/>
      <dgm:spPr/>
      <dgm:t>
        <a:bodyPr/>
        <a:lstStyle/>
        <a:p>
          <a:endParaRPr lang="cs-CZ"/>
        </a:p>
      </dgm:t>
    </dgm:pt>
    <dgm:pt modelId="{C63E64AC-3775-414C-989A-D2D4B793BB1C}">
      <dgm:prSet phldrT="[Text]" custT="1"/>
      <dgm:spPr/>
      <dgm:t>
        <a:bodyPr/>
        <a:lstStyle/>
        <a:p>
          <a:r>
            <a:rPr lang="cs-CZ" sz="1600" dirty="0" smtClean="0"/>
            <a:t>Vojenská letadla</a:t>
          </a:r>
          <a:endParaRPr lang="cs-CZ" sz="1600" dirty="0"/>
        </a:p>
      </dgm:t>
    </dgm:pt>
    <dgm:pt modelId="{0FF695E8-FE02-48B2-9CB2-7EB44C313E22}" type="parTrans" cxnId="{F26F97A1-9D33-46C8-82B1-59982950DB35}">
      <dgm:prSet/>
      <dgm:spPr/>
      <dgm:t>
        <a:bodyPr/>
        <a:lstStyle/>
        <a:p>
          <a:endParaRPr lang="cs-CZ"/>
        </a:p>
      </dgm:t>
    </dgm:pt>
    <dgm:pt modelId="{218E4EAF-2966-40B5-9B43-F500CAD396BA}" type="sibTrans" cxnId="{F26F97A1-9D33-46C8-82B1-59982950DB35}">
      <dgm:prSet/>
      <dgm:spPr/>
      <dgm:t>
        <a:bodyPr/>
        <a:lstStyle/>
        <a:p>
          <a:endParaRPr lang="cs-CZ"/>
        </a:p>
      </dgm:t>
    </dgm:pt>
    <dgm:pt modelId="{8D4F3BEA-A3C4-4513-8488-557327D1CE0E}">
      <dgm:prSet phldrT="[Text]" custT="1"/>
      <dgm:spPr/>
      <dgm:t>
        <a:bodyPr/>
        <a:lstStyle/>
        <a:p>
          <a:r>
            <a:rPr lang="cs-CZ" sz="1200" dirty="0" smtClean="0"/>
            <a:t>Pozorovací letadlo</a:t>
          </a:r>
          <a:endParaRPr lang="cs-CZ" sz="1200" dirty="0"/>
        </a:p>
      </dgm:t>
    </dgm:pt>
    <dgm:pt modelId="{6C5818BE-3C8B-440B-AFB1-F86D1BFF8745}" type="parTrans" cxnId="{01808233-D92A-4949-8C94-4E47A54AE6A1}">
      <dgm:prSet/>
      <dgm:spPr/>
      <dgm:t>
        <a:bodyPr/>
        <a:lstStyle/>
        <a:p>
          <a:endParaRPr lang="cs-CZ"/>
        </a:p>
      </dgm:t>
    </dgm:pt>
    <dgm:pt modelId="{447E4A39-7D26-44B2-B616-9F67E0EE5093}" type="sibTrans" cxnId="{01808233-D92A-4949-8C94-4E47A54AE6A1}">
      <dgm:prSet/>
      <dgm:spPr/>
      <dgm:t>
        <a:bodyPr/>
        <a:lstStyle/>
        <a:p>
          <a:endParaRPr lang="cs-CZ"/>
        </a:p>
      </dgm:t>
    </dgm:pt>
    <dgm:pt modelId="{B4BF3062-04A5-41AB-879A-1D5D98377F0B}">
      <dgm:prSet phldrT="[Text]" phldr="1"/>
      <dgm:spPr/>
      <dgm:t>
        <a:bodyPr/>
        <a:lstStyle/>
        <a:p>
          <a:endParaRPr lang="cs-CZ" sz="1000"/>
        </a:p>
      </dgm:t>
    </dgm:pt>
    <dgm:pt modelId="{196CDDE1-9AFC-4035-8213-F4648F591E9E}" type="parTrans" cxnId="{016A793D-0F05-490D-99B2-C241CDED194F}">
      <dgm:prSet/>
      <dgm:spPr/>
      <dgm:t>
        <a:bodyPr/>
        <a:lstStyle/>
        <a:p>
          <a:endParaRPr lang="cs-CZ"/>
        </a:p>
      </dgm:t>
    </dgm:pt>
    <dgm:pt modelId="{EE1E2A75-EEC0-497B-8139-2F2188A6BB2F}" type="sibTrans" cxnId="{016A793D-0F05-490D-99B2-C241CDED194F}">
      <dgm:prSet/>
      <dgm:spPr/>
      <dgm:t>
        <a:bodyPr/>
        <a:lstStyle/>
        <a:p>
          <a:endParaRPr lang="cs-CZ"/>
        </a:p>
      </dgm:t>
    </dgm:pt>
    <dgm:pt modelId="{9E6597B9-04BA-4B30-9836-00A90F29FB6B}">
      <dgm:prSet phldrT="[Text]" custT="1"/>
      <dgm:spPr/>
      <dgm:t>
        <a:bodyPr/>
        <a:lstStyle/>
        <a:p>
          <a:r>
            <a:rPr lang="cs-CZ" sz="1600" dirty="0" smtClean="0"/>
            <a:t>Speciální letadla</a:t>
          </a:r>
          <a:endParaRPr lang="cs-CZ" sz="1600" dirty="0"/>
        </a:p>
      </dgm:t>
    </dgm:pt>
    <dgm:pt modelId="{9F58D47A-4758-4905-AB6D-6132C33D56C4}" type="parTrans" cxnId="{15582F9C-A380-44AD-A048-0626632301FF}">
      <dgm:prSet/>
      <dgm:spPr/>
      <dgm:t>
        <a:bodyPr/>
        <a:lstStyle/>
        <a:p>
          <a:endParaRPr lang="cs-CZ"/>
        </a:p>
      </dgm:t>
    </dgm:pt>
    <dgm:pt modelId="{5442F49E-07CF-45E8-B481-4764EEC04DA7}" type="sibTrans" cxnId="{15582F9C-A380-44AD-A048-0626632301FF}">
      <dgm:prSet/>
      <dgm:spPr/>
      <dgm:t>
        <a:bodyPr/>
        <a:lstStyle/>
        <a:p>
          <a:endParaRPr lang="cs-CZ"/>
        </a:p>
      </dgm:t>
    </dgm:pt>
    <dgm:pt modelId="{800CF9EC-5376-441F-801B-D46B159AE677}">
      <dgm:prSet phldrT="[Text]" custT="1"/>
      <dgm:spPr/>
      <dgm:t>
        <a:bodyPr/>
        <a:lstStyle/>
        <a:p>
          <a:r>
            <a:rPr lang="cs-CZ" sz="1200" dirty="0" smtClean="0"/>
            <a:t>Spojovací letadlo</a:t>
          </a:r>
          <a:endParaRPr lang="cs-CZ" sz="1200" dirty="0"/>
        </a:p>
      </dgm:t>
    </dgm:pt>
    <dgm:pt modelId="{135FE0CF-666A-4170-8A9D-38F60FFD04C0}" type="parTrans" cxnId="{89433C51-C151-4491-9C1A-7B1342FFD138}">
      <dgm:prSet/>
      <dgm:spPr/>
      <dgm:t>
        <a:bodyPr/>
        <a:lstStyle/>
        <a:p>
          <a:endParaRPr lang="cs-CZ"/>
        </a:p>
      </dgm:t>
    </dgm:pt>
    <dgm:pt modelId="{3CCFB829-6586-46E4-9A7A-A8DEC853A8DB}" type="sibTrans" cxnId="{89433C51-C151-4491-9C1A-7B1342FFD138}">
      <dgm:prSet/>
      <dgm:spPr/>
      <dgm:t>
        <a:bodyPr/>
        <a:lstStyle/>
        <a:p>
          <a:endParaRPr lang="cs-CZ"/>
        </a:p>
      </dgm:t>
    </dgm:pt>
    <dgm:pt modelId="{8BD5914B-5C58-48C0-9E9A-1EF69F87C739}">
      <dgm:prSet phldrT="[Text]" phldr="1"/>
      <dgm:spPr/>
      <dgm:t>
        <a:bodyPr/>
        <a:lstStyle/>
        <a:p>
          <a:endParaRPr lang="cs-CZ" sz="1000"/>
        </a:p>
      </dgm:t>
    </dgm:pt>
    <dgm:pt modelId="{F120200C-4E56-4998-9667-34B075DA7FDE}" type="parTrans" cxnId="{50C0FBE4-5ABB-468C-BA6C-C0F85C8E8FEE}">
      <dgm:prSet/>
      <dgm:spPr/>
      <dgm:t>
        <a:bodyPr/>
        <a:lstStyle/>
        <a:p>
          <a:endParaRPr lang="cs-CZ"/>
        </a:p>
      </dgm:t>
    </dgm:pt>
    <dgm:pt modelId="{0CF8CCFD-4FCB-4FA6-812D-24D361764AF7}" type="sibTrans" cxnId="{50C0FBE4-5ABB-468C-BA6C-C0F85C8E8FEE}">
      <dgm:prSet/>
      <dgm:spPr/>
      <dgm:t>
        <a:bodyPr/>
        <a:lstStyle/>
        <a:p>
          <a:endParaRPr lang="cs-CZ"/>
        </a:p>
      </dgm:t>
    </dgm:pt>
    <dgm:pt modelId="{82A0705E-1C7F-4FD6-93CA-2213449E620C}">
      <dgm:prSet custT="1"/>
      <dgm:spPr/>
      <dgm:t>
        <a:bodyPr/>
        <a:lstStyle/>
        <a:p>
          <a:r>
            <a:rPr lang="cs-CZ" sz="1200" dirty="0" smtClean="0"/>
            <a:t>Nákladní</a:t>
          </a:r>
          <a:endParaRPr lang="cs-CZ" sz="1200" dirty="0"/>
        </a:p>
      </dgm:t>
    </dgm:pt>
    <dgm:pt modelId="{E1F62367-9888-4881-AE5D-03C9F04ABCB6}" type="parTrans" cxnId="{AC317888-5097-4557-9265-C06DB99D92C4}">
      <dgm:prSet/>
      <dgm:spPr/>
      <dgm:t>
        <a:bodyPr/>
        <a:lstStyle/>
        <a:p>
          <a:endParaRPr lang="cs-CZ"/>
        </a:p>
      </dgm:t>
    </dgm:pt>
    <dgm:pt modelId="{7EEC6E56-FA0E-488E-994B-431FDDC27ECA}" type="sibTrans" cxnId="{AC317888-5097-4557-9265-C06DB99D92C4}">
      <dgm:prSet/>
      <dgm:spPr/>
      <dgm:t>
        <a:bodyPr/>
        <a:lstStyle/>
        <a:p>
          <a:endParaRPr lang="cs-CZ"/>
        </a:p>
      </dgm:t>
    </dgm:pt>
    <dgm:pt modelId="{13DE5073-AC1C-4865-BF71-2F6D28C21BA0}">
      <dgm:prSet phldrT="[Text]" custT="1"/>
      <dgm:spPr/>
      <dgm:t>
        <a:bodyPr/>
        <a:lstStyle/>
        <a:p>
          <a:r>
            <a:rPr lang="cs-CZ" sz="1200" dirty="0" smtClean="0"/>
            <a:t>Stíhací letadlo</a:t>
          </a:r>
          <a:endParaRPr lang="cs-CZ" sz="1200" dirty="0"/>
        </a:p>
      </dgm:t>
    </dgm:pt>
    <dgm:pt modelId="{DB7CD10A-81E1-41C9-806D-98A10C7717CD}" type="parTrans" cxnId="{14484408-3A07-4D0C-BDD9-A7DC5D1B898A}">
      <dgm:prSet/>
      <dgm:spPr/>
      <dgm:t>
        <a:bodyPr/>
        <a:lstStyle/>
        <a:p>
          <a:endParaRPr lang="cs-CZ"/>
        </a:p>
      </dgm:t>
    </dgm:pt>
    <dgm:pt modelId="{BDF77712-984F-4F37-B123-7C913D05D838}" type="sibTrans" cxnId="{14484408-3A07-4D0C-BDD9-A7DC5D1B898A}">
      <dgm:prSet/>
      <dgm:spPr/>
      <dgm:t>
        <a:bodyPr/>
        <a:lstStyle/>
        <a:p>
          <a:endParaRPr lang="cs-CZ"/>
        </a:p>
      </dgm:t>
    </dgm:pt>
    <dgm:pt modelId="{6BE8276F-3BE5-4E94-9FCE-84043FE5B6A8}">
      <dgm:prSet phldrT="[Text]" custT="1"/>
      <dgm:spPr/>
      <dgm:t>
        <a:bodyPr/>
        <a:lstStyle/>
        <a:p>
          <a:r>
            <a:rPr lang="cs-CZ" sz="1200" dirty="0" smtClean="0"/>
            <a:t>Bombardovací letadlo</a:t>
          </a:r>
          <a:endParaRPr lang="cs-CZ" sz="1200" dirty="0"/>
        </a:p>
      </dgm:t>
    </dgm:pt>
    <dgm:pt modelId="{A58BEFC3-781A-443A-88CF-33D0ABFF5B8F}" type="parTrans" cxnId="{9D943B3D-8F6D-4560-9430-52992C12DA3B}">
      <dgm:prSet/>
      <dgm:spPr/>
      <dgm:t>
        <a:bodyPr/>
        <a:lstStyle/>
        <a:p>
          <a:endParaRPr lang="cs-CZ"/>
        </a:p>
      </dgm:t>
    </dgm:pt>
    <dgm:pt modelId="{64025894-D233-4906-805E-67ADC79800AD}" type="sibTrans" cxnId="{9D943B3D-8F6D-4560-9430-52992C12DA3B}">
      <dgm:prSet/>
      <dgm:spPr/>
      <dgm:t>
        <a:bodyPr/>
        <a:lstStyle/>
        <a:p>
          <a:endParaRPr lang="cs-CZ"/>
        </a:p>
      </dgm:t>
    </dgm:pt>
    <dgm:pt modelId="{7131376D-41D9-4ED9-BA9C-0EC695FFCC7B}">
      <dgm:prSet custT="1"/>
      <dgm:spPr/>
      <dgm:t>
        <a:bodyPr/>
        <a:lstStyle/>
        <a:p>
          <a:r>
            <a:rPr lang="cs-CZ" sz="1200" dirty="0" smtClean="0"/>
            <a:t>Sanitní letadlo</a:t>
          </a:r>
          <a:endParaRPr lang="cs-CZ" sz="1200" dirty="0"/>
        </a:p>
      </dgm:t>
    </dgm:pt>
    <dgm:pt modelId="{5FC1C239-0722-4E9E-8614-8DF9BDBC3A74}" type="parTrans" cxnId="{2686137A-BBAC-4263-A0E5-7F4E73BB71AD}">
      <dgm:prSet/>
      <dgm:spPr/>
      <dgm:t>
        <a:bodyPr/>
        <a:lstStyle/>
        <a:p>
          <a:endParaRPr lang="cs-CZ"/>
        </a:p>
      </dgm:t>
    </dgm:pt>
    <dgm:pt modelId="{39184A65-7345-431B-B3E5-8E9EEF4C59DA}" type="sibTrans" cxnId="{2686137A-BBAC-4263-A0E5-7F4E73BB71AD}">
      <dgm:prSet/>
      <dgm:spPr/>
      <dgm:t>
        <a:bodyPr/>
        <a:lstStyle/>
        <a:p>
          <a:endParaRPr lang="cs-CZ"/>
        </a:p>
      </dgm:t>
    </dgm:pt>
    <dgm:pt modelId="{98EB18A8-B4B7-4727-810B-628BC1DED51A}">
      <dgm:prSet custT="1"/>
      <dgm:spPr/>
      <dgm:t>
        <a:bodyPr/>
        <a:lstStyle/>
        <a:p>
          <a:r>
            <a:rPr lang="cs-CZ" sz="1200" dirty="0" smtClean="0"/>
            <a:t>Výsadkové letadlo</a:t>
          </a:r>
          <a:endParaRPr lang="cs-CZ" sz="1200" dirty="0"/>
        </a:p>
      </dgm:t>
    </dgm:pt>
    <dgm:pt modelId="{E15923FE-48F4-4722-A1EA-879AD9E82275}" type="parTrans" cxnId="{1F16DEAF-5F12-4221-A241-89A2AE6C6E64}">
      <dgm:prSet/>
      <dgm:spPr/>
      <dgm:t>
        <a:bodyPr/>
        <a:lstStyle/>
        <a:p>
          <a:endParaRPr lang="cs-CZ"/>
        </a:p>
      </dgm:t>
    </dgm:pt>
    <dgm:pt modelId="{AC8DB37D-9CCB-4643-ACC4-16363EA06CFE}" type="sibTrans" cxnId="{1F16DEAF-5F12-4221-A241-89A2AE6C6E64}">
      <dgm:prSet/>
      <dgm:spPr/>
      <dgm:t>
        <a:bodyPr/>
        <a:lstStyle/>
        <a:p>
          <a:endParaRPr lang="cs-CZ"/>
        </a:p>
      </dgm:t>
    </dgm:pt>
    <dgm:pt modelId="{0104AEFE-9136-4F26-907C-C64B5C2794FA}" type="pres">
      <dgm:prSet presAssocID="{DA9906B7-9AA6-46D5-9D83-AD3E9EF8981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DD9533-DFCF-45BD-B16C-BF330598C372}" type="pres">
      <dgm:prSet presAssocID="{86F2C854-ABC8-493E-85A8-BF54E13E64FE}" presName="comp" presStyleCnt="0"/>
      <dgm:spPr/>
    </dgm:pt>
    <dgm:pt modelId="{82DD575C-E038-471A-992B-8BA95D58445D}" type="pres">
      <dgm:prSet presAssocID="{86F2C854-ABC8-493E-85A8-BF54E13E64FE}" presName="box" presStyleLbl="node1" presStyleIdx="0" presStyleCnt="3" custLinFactNeighborX="-1560"/>
      <dgm:spPr/>
      <dgm:t>
        <a:bodyPr/>
        <a:lstStyle/>
        <a:p>
          <a:endParaRPr lang="cs-CZ"/>
        </a:p>
      </dgm:t>
    </dgm:pt>
    <dgm:pt modelId="{9E85DBFA-578E-4F63-A59A-65518C991851}" type="pres">
      <dgm:prSet presAssocID="{86F2C854-ABC8-493E-85A8-BF54E13E64FE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</dgm:spPr>
      <dgm:t>
        <a:bodyPr/>
        <a:lstStyle/>
        <a:p>
          <a:endParaRPr lang="cs-CZ"/>
        </a:p>
      </dgm:t>
    </dgm:pt>
    <dgm:pt modelId="{35218014-7F01-4ED5-982C-6B5BA6C165A0}" type="pres">
      <dgm:prSet presAssocID="{86F2C854-ABC8-493E-85A8-BF54E13E64F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03A1FE-7A4B-4BA2-99B2-D15CA2F380E5}" type="pres">
      <dgm:prSet presAssocID="{9863BF49-86B3-4FAC-B80B-C91FFBF2FEF4}" presName="spacer" presStyleCnt="0"/>
      <dgm:spPr/>
    </dgm:pt>
    <dgm:pt modelId="{0E72732D-7AF8-445F-A072-4D7E02852153}" type="pres">
      <dgm:prSet presAssocID="{C63E64AC-3775-414C-989A-D2D4B793BB1C}" presName="comp" presStyleCnt="0"/>
      <dgm:spPr/>
    </dgm:pt>
    <dgm:pt modelId="{8C9C2EA0-EA44-4371-9B94-C0616A263B05}" type="pres">
      <dgm:prSet presAssocID="{C63E64AC-3775-414C-989A-D2D4B793BB1C}" presName="box" presStyleLbl="node1" presStyleIdx="1" presStyleCnt="3"/>
      <dgm:spPr/>
      <dgm:t>
        <a:bodyPr/>
        <a:lstStyle/>
        <a:p>
          <a:endParaRPr lang="cs-CZ"/>
        </a:p>
      </dgm:t>
    </dgm:pt>
    <dgm:pt modelId="{D8924F15-731C-47DF-A5CA-505CC92FBC99}" type="pres">
      <dgm:prSet presAssocID="{C63E64AC-3775-414C-989A-D2D4B793BB1C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  <dgm:t>
        <a:bodyPr/>
        <a:lstStyle/>
        <a:p>
          <a:endParaRPr lang="cs-CZ"/>
        </a:p>
      </dgm:t>
    </dgm:pt>
    <dgm:pt modelId="{CAA7C9AA-DE14-4DC5-9573-DCB18786ECBE}" type="pres">
      <dgm:prSet presAssocID="{C63E64AC-3775-414C-989A-D2D4B793BB1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CDEC7-920A-4920-81C8-3A179D46BBF4}" type="pres">
      <dgm:prSet presAssocID="{218E4EAF-2966-40B5-9B43-F500CAD396BA}" presName="spacer" presStyleCnt="0"/>
      <dgm:spPr/>
    </dgm:pt>
    <dgm:pt modelId="{BE389B7E-C232-4B9A-AEE7-38D428200B4D}" type="pres">
      <dgm:prSet presAssocID="{9E6597B9-04BA-4B30-9836-00A90F29FB6B}" presName="comp" presStyleCnt="0"/>
      <dgm:spPr/>
    </dgm:pt>
    <dgm:pt modelId="{A192D32C-055B-4DC5-9EA7-28E0AB87FA4F}" type="pres">
      <dgm:prSet presAssocID="{9E6597B9-04BA-4B30-9836-00A90F29FB6B}" presName="box" presStyleLbl="node1" presStyleIdx="2" presStyleCnt="3"/>
      <dgm:spPr/>
      <dgm:t>
        <a:bodyPr/>
        <a:lstStyle/>
        <a:p>
          <a:endParaRPr lang="cs-CZ"/>
        </a:p>
      </dgm:t>
    </dgm:pt>
    <dgm:pt modelId="{10DC88CB-9F31-4BCB-97D3-D0EBDE647E70}" type="pres">
      <dgm:prSet presAssocID="{9E6597B9-04BA-4B30-9836-00A90F29FB6B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</dgm:pt>
    <dgm:pt modelId="{505634E0-B2BA-4D25-80D0-EF38EA750E17}" type="pres">
      <dgm:prSet presAssocID="{9E6597B9-04BA-4B30-9836-00A90F29FB6B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31E9FA-353C-4A59-9F4F-383A8BBDC755}" type="presOf" srcId="{AB75BE8B-C8CC-443E-8BBF-92864A4D0DB7}" destId="{82DD575C-E038-471A-992B-8BA95D58445D}" srcOrd="0" destOrd="3" presId="urn:microsoft.com/office/officeart/2005/8/layout/vList4"/>
    <dgm:cxn modelId="{80CBEF99-7355-4A1E-BC04-B318B9E1C319}" type="presOf" srcId="{7131376D-41D9-4ED9-BA9C-0EC695FFCC7B}" destId="{505634E0-B2BA-4D25-80D0-EF38EA750E17}" srcOrd="1" destOrd="2" presId="urn:microsoft.com/office/officeart/2005/8/layout/vList4"/>
    <dgm:cxn modelId="{DA294D72-6D12-4FBE-A9B2-86D2D8795C04}" type="presOf" srcId="{9E6597B9-04BA-4B30-9836-00A90F29FB6B}" destId="{A192D32C-055B-4DC5-9EA7-28E0AB87FA4F}" srcOrd="0" destOrd="0" presId="urn:microsoft.com/office/officeart/2005/8/layout/vList4"/>
    <dgm:cxn modelId="{7D4E6E4A-83EA-45D8-9F35-6D65F24537DD}" type="presOf" srcId="{86F2C854-ABC8-493E-85A8-BF54E13E64FE}" destId="{82DD575C-E038-471A-992B-8BA95D58445D}" srcOrd="0" destOrd="0" presId="urn:microsoft.com/office/officeart/2005/8/layout/vList4"/>
    <dgm:cxn modelId="{A408314E-A2AE-403D-B486-4FCC11E3C714}" type="presOf" srcId="{DA9906B7-9AA6-46D5-9D83-AD3E9EF8981E}" destId="{0104AEFE-9136-4F26-907C-C64B5C2794FA}" srcOrd="0" destOrd="0" presId="urn:microsoft.com/office/officeart/2005/8/layout/vList4"/>
    <dgm:cxn modelId="{BFC124DC-E2F4-43AF-BBC6-D35B74D83643}" type="presOf" srcId="{6BE8276F-3BE5-4E94-9FCE-84043FE5B6A8}" destId="{CAA7C9AA-DE14-4DC5-9573-DCB18786ECBE}" srcOrd="1" destOrd="3" presId="urn:microsoft.com/office/officeart/2005/8/layout/vList4"/>
    <dgm:cxn modelId="{F26F97A1-9D33-46C8-82B1-59982950DB35}" srcId="{DA9906B7-9AA6-46D5-9D83-AD3E9EF8981E}" destId="{C63E64AC-3775-414C-989A-D2D4B793BB1C}" srcOrd="1" destOrd="0" parTransId="{0FF695E8-FE02-48B2-9CB2-7EB44C313E22}" sibTransId="{218E4EAF-2966-40B5-9B43-F500CAD396BA}"/>
    <dgm:cxn modelId="{4814E037-70D1-47A4-9CEC-28C151735990}" type="presOf" srcId="{B4BF3062-04A5-41AB-879A-1D5D98377F0B}" destId="{8C9C2EA0-EA44-4371-9B94-C0616A263B05}" srcOrd="0" destOrd="4" presId="urn:microsoft.com/office/officeart/2005/8/layout/vList4"/>
    <dgm:cxn modelId="{9D943B3D-8F6D-4560-9430-52992C12DA3B}" srcId="{C63E64AC-3775-414C-989A-D2D4B793BB1C}" destId="{6BE8276F-3BE5-4E94-9FCE-84043FE5B6A8}" srcOrd="2" destOrd="0" parTransId="{A58BEFC3-781A-443A-88CF-33D0ABFF5B8F}" sibTransId="{64025894-D233-4906-805E-67ADC79800AD}"/>
    <dgm:cxn modelId="{B59D127A-84F7-409E-ABA9-300BAA1C3EBB}" type="presOf" srcId="{8D4F3BEA-A3C4-4513-8488-557327D1CE0E}" destId="{8C9C2EA0-EA44-4371-9B94-C0616A263B05}" srcOrd="0" destOrd="1" presId="urn:microsoft.com/office/officeart/2005/8/layout/vList4"/>
    <dgm:cxn modelId="{1F16DEAF-5F12-4221-A241-89A2AE6C6E64}" srcId="{9E6597B9-04BA-4B30-9836-00A90F29FB6B}" destId="{98EB18A8-B4B7-4727-810B-628BC1DED51A}" srcOrd="2" destOrd="0" parTransId="{E15923FE-48F4-4722-A1EA-879AD9E82275}" sibTransId="{AC8DB37D-9CCB-4643-ACC4-16363EA06CFE}"/>
    <dgm:cxn modelId="{080F0C34-C3B9-403F-AF9C-D147EF9388B0}" type="presOf" srcId="{98EB18A8-B4B7-4727-810B-628BC1DED51A}" destId="{505634E0-B2BA-4D25-80D0-EF38EA750E17}" srcOrd="1" destOrd="3" presId="urn:microsoft.com/office/officeart/2005/8/layout/vList4"/>
    <dgm:cxn modelId="{AC317888-5097-4557-9265-C06DB99D92C4}" srcId="{86F2C854-ABC8-493E-85A8-BF54E13E64FE}" destId="{82A0705E-1C7F-4FD6-93CA-2213449E620C}" srcOrd="1" destOrd="0" parTransId="{E1F62367-9888-4881-AE5D-03C9F04ABCB6}" sibTransId="{7EEC6E56-FA0E-488E-994B-431FDDC27ECA}"/>
    <dgm:cxn modelId="{82DCDBD9-8F44-40AA-9BC0-9C3A405123BA}" type="presOf" srcId="{8D4F3BEA-A3C4-4513-8488-557327D1CE0E}" destId="{CAA7C9AA-DE14-4DC5-9573-DCB18786ECBE}" srcOrd="1" destOrd="1" presId="urn:microsoft.com/office/officeart/2005/8/layout/vList4"/>
    <dgm:cxn modelId="{9DFAA82E-2588-4E3D-8C22-10C53E0AB091}" type="presOf" srcId="{B4BF3062-04A5-41AB-879A-1D5D98377F0B}" destId="{CAA7C9AA-DE14-4DC5-9573-DCB18786ECBE}" srcOrd="1" destOrd="4" presId="urn:microsoft.com/office/officeart/2005/8/layout/vList4"/>
    <dgm:cxn modelId="{89433C51-C151-4491-9C1A-7B1342FFD138}" srcId="{9E6597B9-04BA-4B30-9836-00A90F29FB6B}" destId="{800CF9EC-5376-441F-801B-D46B159AE677}" srcOrd="0" destOrd="0" parTransId="{135FE0CF-666A-4170-8A9D-38F60FFD04C0}" sibTransId="{3CCFB829-6586-46E4-9A7A-A8DEC853A8DB}"/>
    <dgm:cxn modelId="{3E4528F6-E394-4654-BBE3-F6920E2A7053}" type="presOf" srcId="{6BE8276F-3BE5-4E94-9FCE-84043FE5B6A8}" destId="{8C9C2EA0-EA44-4371-9B94-C0616A263B05}" srcOrd="0" destOrd="3" presId="urn:microsoft.com/office/officeart/2005/8/layout/vList4"/>
    <dgm:cxn modelId="{533EF686-1B25-40F2-BFB7-D626CFED6E1C}" type="presOf" srcId="{8BD5914B-5C58-48C0-9E9A-1EF69F87C739}" destId="{505634E0-B2BA-4D25-80D0-EF38EA750E17}" srcOrd="1" destOrd="4" presId="urn:microsoft.com/office/officeart/2005/8/layout/vList4"/>
    <dgm:cxn modelId="{B779DE58-E4A4-468F-8F7F-A3CCF725BFE5}" type="presOf" srcId="{C63E64AC-3775-414C-989A-D2D4B793BB1C}" destId="{8C9C2EA0-EA44-4371-9B94-C0616A263B05}" srcOrd="0" destOrd="0" presId="urn:microsoft.com/office/officeart/2005/8/layout/vList4"/>
    <dgm:cxn modelId="{47223CB3-40C8-4950-8D68-887B92929604}" type="presOf" srcId="{82A0705E-1C7F-4FD6-93CA-2213449E620C}" destId="{82DD575C-E038-471A-992B-8BA95D58445D}" srcOrd="0" destOrd="2" presId="urn:microsoft.com/office/officeart/2005/8/layout/vList4"/>
    <dgm:cxn modelId="{127C8D06-A1B9-4414-96A9-282DE02D26CC}" srcId="{86F2C854-ABC8-493E-85A8-BF54E13E64FE}" destId="{AB75BE8B-C8CC-443E-8BBF-92864A4D0DB7}" srcOrd="2" destOrd="0" parTransId="{AF3CEEC1-7D8A-4E1F-88B8-D58EDE2E1F53}" sibTransId="{C92A2DAD-69C4-4187-B739-B77F3FA93058}"/>
    <dgm:cxn modelId="{016A793D-0F05-490D-99B2-C241CDED194F}" srcId="{C63E64AC-3775-414C-989A-D2D4B793BB1C}" destId="{B4BF3062-04A5-41AB-879A-1D5D98377F0B}" srcOrd="3" destOrd="0" parTransId="{196CDDE1-9AFC-4035-8213-F4648F591E9E}" sibTransId="{EE1E2A75-EEC0-497B-8139-2F2188A6BB2F}"/>
    <dgm:cxn modelId="{492EE50D-E31B-4F9B-8B6C-47D13C7A2FA6}" type="presOf" srcId="{8F7F07BB-5067-40C9-9E8F-57AF52D0E4E9}" destId="{35218014-7F01-4ED5-982C-6B5BA6C165A0}" srcOrd="1" destOrd="1" presId="urn:microsoft.com/office/officeart/2005/8/layout/vList4"/>
    <dgm:cxn modelId="{1420E7CD-C1B1-4C6B-875E-444D574A52A9}" srcId="{86F2C854-ABC8-493E-85A8-BF54E13E64FE}" destId="{8F7F07BB-5067-40C9-9E8F-57AF52D0E4E9}" srcOrd="0" destOrd="0" parTransId="{480EFA31-4A94-4159-910A-C5FB0E7C07A5}" sibTransId="{2B1869C9-9339-4EC6-B9BC-8C66E8E79381}"/>
    <dgm:cxn modelId="{15582F9C-A380-44AD-A048-0626632301FF}" srcId="{DA9906B7-9AA6-46D5-9D83-AD3E9EF8981E}" destId="{9E6597B9-04BA-4B30-9836-00A90F29FB6B}" srcOrd="2" destOrd="0" parTransId="{9F58D47A-4758-4905-AB6D-6132C33D56C4}" sibTransId="{5442F49E-07CF-45E8-B481-4764EEC04DA7}"/>
    <dgm:cxn modelId="{F34EE933-DA43-41FF-82F0-0706809E84D8}" type="presOf" srcId="{800CF9EC-5376-441F-801B-D46B159AE677}" destId="{505634E0-B2BA-4D25-80D0-EF38EA750E17}" srcOrd="1" destOrd="1" presId="urn:microsoft.com/office/officeart/2005/8/layout/vList4"/>
    <dgm:cxn modelId="{3D7010AA-EE40-43E6-89C9-99091D94102C}" type="presOf" srcId="{13DE5073-AC1C-4865-BF71-2F6D28C21BA0}" destId="{CAA7C9AA-DE14-4DC5-9573-DCB18786ECBE}" srcOrd="1" destOrd="2" presId="urn:microsoft.com/office/officeart/2005/8/layout/vList4"/>
    <dgm:cxn modelId="{14484408-3A07-4D0C-BDD9-A7DC5D1B898A}" srcId="{C63E64AC-3775-414C-989A-D2D4B793BB1C}" destId="{13DE5073-AC1C-4865-BF71-2F6D28C21BA0}" srcOrd="1" destOrd="0" parTransId="{DB7CD10A-81E1-41C9-806D-98A10C7717CD}" sibTransId="{BDF77712-984F-4F37-B123-7C913D05D838}"/>
    <dgm:cxn modelId="{01808233-D92A-4949-8C94-4E47A54AE6A1}" srcId="{C63E64AC-3775-414C-989A-D2D4B793BB1C}" destId="{8D4F3BEA-A3C4-4513-8488-557327D1CE0E}" srcOrd="0" destOrd="0" parTransId="{6C5818BE-3C8B-440B-AFB1-F86D1BFF8745}" sibTransId="{447E4A39-7D26-44B2-B616-9F67E0EE5093}"/>
    <dgm:cxn modelId="{C515CA25-53B2-4119-AE15-396BA6CF0FED}" type="presOf" srcId="{800CF9EC-5376-441F-801B-D46B159AE677}" destId="{A192D32C-055B-4DC5-9EA7-28E0AB87FA4F}" srcOrd="0" destOrd="1" presId="urn:microsoft.com/office/officeart/2005/8/layout/vList4"/>
    <dgm:cxn modelId="{6CC111D6-06F6-4F4B-8268-D5577729E02C}" type="presOf" srcId="{82A0705E-1C7F-4FD6-93CA-2213449E620C}" destId="{35218014-7F01-4ED5-982C-6B5BA6C165A0}" srcOrd="1" destOrd="2" presId="urn:microsoft.com/office/officeart/2005/8/layout/vList4"/>
    <dgm:cxn modelId="{50C0FBE4-5ABB-468C-BA6C-C0F85C8E8FEE}" srcId="{9E6597B9-04BA-4B30-9836-00A90F29FB6B}" destId="{8BD5914B-5C58-48C0-9E9A-1EF69F87C739}" srcOrd="3" destOrd="0" parTransId="{F120200C-4E56-4998-9667-34B075DA7FDE}" sibTransId="{0CF8CCFD-4FCB-4FA6-812D-24D361764AF7}"/>
    <dgm:cxn modelId="{A615EF21-7E5F-4606-B1C5-F0A2D501F826}" type="presOf" srcId="{86F2C854-ABC8-493E-85A8-BF54E13E64FE}" destId="{35218014-7F01-4ED5-982C-6B5BA6C165A0}" srcOrd="1" destOrd="0" presId="urn:microsoft.com/office/officeart/2005/8/layout/vList4"/>
    <dgm:cxn modelId="{7929A174-944F-41D2-9471-B3D1B1C3A3F6}" type="presOf" srcId="{7131376D-41D9-4ED9-BA9C-0EC695FFCC7B}" destId="{A192D32C-055B-4DC5-9EA7-28E0AB87FA4F}" srcOrd="0" destOrd="2" presId="urn:microsoft.com/office/officeart/2005/8/layout/vList4"/>
    <dgm:cxn modelId="{A995452D-877B-4D98-AF58-5561159B1819}" type="presOf" srcId="{9E6597B9-04BA-4B30-9836-00A90F29FB6B}" destId="{505634E0-B2BA-4D25-80D0-EF38EA750E17}" srcOrd="1" destOrd="0" presId="urn:microsoft.com/office/officeart/2005/8/layout/vList4"/>
    <dgm:cxn modelId="{242F468E-0808-47C0-B27D-29B2EFC7F2CA}" type="presOf" srcId="{AB75BE8B-C8CC-443E-8BBF-92864A4D0DB7}" destId="{35218014-7F01-4ED5-982C-6B5BA6C165A0}" srcOrd="1" destOrd="3" presId="urn:microsoft.com/office/officeart/2005/8/layout/vList4"/>
    <dgm:cxn modelId="{91E55F0A-1AF3-4DA3-87C5-B994332E9D19}" srcId="{DA9906B7-9AA6-46D5-9D83-AD3E9EF8981E}" destId="{86F2C854-ABC8-493E-85A8-BF54E13E64FE}" srcOrd="0" destOrd="0" parTransId="{596063B3-1C9A-4A3B-9417-64CC976619CF}" sibTransId="{9863BF49-86B3-4FAC-B80B-C91FFBF2FEF4}"/>
    <dgm:cxn modelId="{58669DB7-338C-4F66-9C6D-8C20E9AA6D4D}" type="presOf" srcId="{8F7F07BB-5067-40C9-9E8F-57AF52D0E4E9}" destId="{82DD575C-E038-471A-992B-8BA95D58445D}" srcOrd="0" destOrd="1" presId="urn:microsoft.com/office/officeart/2005/8/layout/vList4"/>
    <dgm:cxn modelId="{DCBDC1A1-97A8-4306-9682-0187C096222A}" type="presOf" srcId="{98EB18A8-B4B7-4727-810B-628BC1DED51A}" destId="{A192D32C-055B-4DC5-9EA7-28E0AB87FA4F}" srcOrd="0" destOrd="3" presId="urn:microsoft.com/office/officeart/2005/8/layout/vList4"/>
    <dgm:cxn modelId="{03DB6D0B-56EA-4417-821D-2FA34086C283}" type="presOf" srcId="{C63E64AC-3775-414C-989A-D2D4B793BB1C}" destId="{CAA7C9AA-DE14-4DC5-9573-DCB18786ECBE}" srcOrd="1" destOrd="0" presId="urn:microsoft.com/office/officeart/2005/8/layout/vList4"/>
    <dgm:cxn modelId="{57A2EA12-CBA2-41BE-ACE6-4791F3373104}" type="presOf" srcId="{8BD5914B-5C58-48C0-9E9A-1EF69F87C739}" destId="{A192D32C-055B-4DC5-9EA7-28E0AB87FA4F}" srcOrd="0" destOrd="4" presId="urn:microsoft.com/office/officeart/2005/8/layout/vList4"/>
    <dgm:cxn modelId="{CB693F6A-843D-4F80-835E-FC25BE98FC19}" type="presOf" srcId="{13DE5073-AC1C-4865-BF71-2F6D28C21BA0}" destId="{8C9C2EA0-EA44-4371-9B94-C0616A263B05}" srcOrd="0" destOrd="2" presId="urn:microsoft.com/office/officeart/2005/8/layout/vList4"/>
    <dgm:cxn modelId="{2686137A-BBAC-4263-A0E5-7F4E73BB71AD}" srcId="{9E6597B9-04BA-4B30-9836-00A90F29FB6B}" destId="{7131376D-41D9-4ED9-BA9C-0EC695FFCC7B}" srcOrd="1" destOrd="0" parTransId="{5FC1C239-0722-4E9E-8614-8DF9BDBC3A74}" sibTransId="{39184A65-7345-431B-B3E5-8E9EEF4C59DA}"/>
    <dgm:cxn modelId="{0FAD5812-9D7F-4D9E-B711-4B56410B137D}" type="presParOf" srcId="{0104AEFE-9136-4F26-907C-C64B5C2794FA}" destId="{BADD9533-DFCF-45BD-B16C-BF330598C372}" srcOrd="0" destOrd="0" presId="urn:microsoft.com/office/officeart/2005/8/layout/vList4"/>
    <dgm:cxn modelId="{2CAFC3FA-DDE3-4FDE-AEB8-FAFDA4E85F77}" type="presParOf" srcId="{BADD9533-DFCF-45BD-B16C-BF330598C372}" destId="{82DD575C-E038-471A-992B-8BA95D58445D}" srcOrd="0" destOrd="0" presId="urn:microsoft.com/office/officeart/2005/8/layout/vList4"/>
    <dgm:cxn modelId="{5418C7F2-F826-42F4-A7EF-396CC210AE18}" type="presParOf" srcId="{BADD9533-DFCF-45BD-B16C-BF330598C372}" destId="{9E85DBFA-578E-4F63-A59A-65518C991851}" srcOrd="1" destOrd="0" presId="urn:microsoft.com/office/officeart/2005/8/layout/vList4"/>
    <dgm:cxn modelId="{56D1DDCB-7EA5-4E8D-80D5-25E50F9FDF09}" type="presParOf" srcId="{BADD9533-DFCF-45BD-B16C-BF330598C372}" destId="{35218014-7F01-4ED5-982C-6B5BA6C165A0}" srcOrd="2" destOrd="0" presId="urn:microsoft.com/office/officeart/2005/8/layout/vList4"/>
    <dgm:cxn modelId="{883C0A6C-6778-4698-A987-7A40EBDE6ABA}" type="presParOf" srcId="{0104AEFE-9136-4F26-907C-C64B5C2794FA}" destId="{C803A1FE-7A4B-4BA2-99B2-D15CA2F380E5}" srcOrd="1" destOrd="0" presId="urn:microsoft.com/office/officeart/2005/8/layout/vList4"/>
    <dgm:cxn modelId="{C6D13E29-3DB3-40E6-BC71-6A96F012A77B}" type="presParOf" srcId="{0104AEFE-9136-4F26-907C-C64B5C2794FA}" destId="{0E72732D-7AF8-445F-A072-4D7E02852153}" srcOrd="2" destOrd="0" presId="urn:microsoft.com/office/officeart/2005/8/layout/vList4"/>
    <dgm:cxn modelId="{6E013979-5A48-4A68-9DD4-2518212BAFE1}" type="presParOf" srcId="{0E72732D-7AF8-445F-A072-4D7E02852153}" destId="{8C9C2EA0-EA44-4371-9B94-C0616A263B05}" srcOrd="0" destOrd="0" presId="urn:microsoft.com/office/officeart/2005/8/layout/vList4"/>
    <dgm:cxn modelId="{2A06EF1D-714B-469D-9147-58CC9C093A91}" type="presParOf" srcId="{0E72732D-7AF8-445F-A072-4D7E02852153}" destId="{D8924F15-731C-47DF-A5CA-505CC92FBC99}" srcOrd="1" destOrd="0" presId="urn:microsoft.com/office/officeart/2005/8/layout/vList4"/>
    <dgm:cxn modelId="{450F1BDE-8682-4E08-94C8-C8B24742474D}" type="presParOf" srcId="{0E72732D-7AF8-445F-A072-4D7E02852153}" destId="{CAA7C9AA-DE14-4DC5-9573-DCB18786ECBE}" srcOrd="2" destOrd="0" presId="urn:microsoft.com/office/officeart/2005/8/layout/vList4"/>
    <dgm:cxn modelId="{7AA400C1-FDFC-4CCD-8B57-571D69F0AEF2}" type="presParOf" srcId="{0104AEFE-9136-4F26-907C-C64B5C2794FA}" destId="{D0ECDEC7-920A-4920-81C8-3A179D46BBF4}" srcOrd="3" destOrd="0" presId="urn:microsoft.com/office/officeart/2005/8/layout/vList4"/>
    <dgm:cxn modelId="{B26705EE-A4FA-4253-B7AA-A0EB48DE9118}" type="presParOf" srcId="{0104AEFE-9136-4F26-907C-C64B5C2794FA}" destId="{BE389B7E-C232-4B9A-AEE7-38D428200B4D}" srcOrd="4" destOrd="0" presId="urn:microsoft.com/office/officeart/2005/8/layout/vList4"/>
    <dgm:cxn modelId="{1B37C01A-DA62-4124-82D2-0488B75C5632}" type="presParOf" srcId="{BE389B7E-C232-4B9A-AEE7-38D428200B4D}" destId="{A192D32C-055B-4DC5-9EA7-28E0AB87FA4F}" srcOrd="0" destOrd="0" presId="urn:microsoft.com/office/officeart/2005/8/layout/vList4"/>
    <dgm:cxn modelId="{70E86DB3-9BC2-4BD6-986C-DC87AF49286A}" type="presParOf" srcId="{BE389B7E-C232-4B9A-AEE7-38D428200B4D}" destId="{10DC88CB-9F31-4BCB-97D3-D0EBDE647E70}" srcOrd="1" destOrd="0" presId="urn:microsoft.com/office/officeart/2005/8/layout/vList4"/>
    <dgm:cxn modelId="{9777FCFA-D59D-403B-8DD7-44D0A67B23ED}" type="presParOf" srcId="{BE389B7E-C232-4B9A-AEE7-38D428200B4D}" destId="{505634E0-B2BA-4D25-80D0-EF38EA750E17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283915-DB70-466D-8C77-E723CE6E9789}">
      <dsp:nvSpPr>
        <dsp:cNvPr id="0" name=""/>
        <dsp:cNvSpPr/>
      </dsp:nvSpPr>
      <dsp:spPr>
        <a:xfrm>
          <a:off x="0" y="0"/>
          <a:ext cx="4038600" cy="968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Motorové</a:t>
          </a:r>
          <a:endParaRPr lang="cs-CZ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Letoun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Vrtulník</a:t>
          </a:r>
          <a:endParaRPr lang="cs-CZ" sz="1400" kern="1200" dirty="0"/>
        </a:p>
      </dsp:txBody>
      <dsp:txXfrm>
        <a:off x="924479" y="0"/>
        <a:ext cx="3114120" cy="968534"/>
      </dsp:txXfrm>
    </dsp:sp>
    <dsp:sp modelId="{5DB9F48C-F9B5-423D-B219-96AC9F2896CB}">
      <dsp:nvSpPr>
        <dsp:cNvPr id="0" name=""/>
        <dsp:cNvSpPr/>
      </dsp:nvSpPr>
      <dsp:spPr>
        <a:xfrm>
          <a:off x="83425" y="115516"/>
          <a:ext cx="874389" cy="73750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2000" r="-4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55434-B6FA-47FE-8B7C-6F90C68CBDF4}">
      <dsp:nvSpPr>
        <dsp:cNvPr id="0" name=""/>
        <dsp:cNvSpPr/>
      </dsp:nvSpPr>
      <dsp:spPr>
        <a:xfrm>
          <a:off x="0" y="1085294"/>
          <a:ext cx="4038600" cy="929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Bezmotorové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Rogalo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Padák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Kluzák</a:t>
          </a:r>
          <a:endParaRPr lang="cs-CZ" sz="1200" kern="1200" dirty="0"/>
        </a:p>
      </dsp:txBody>
      <dsp:txXfrm>
        <a:off x="924479" y="1085294"/>
        <a:ext cx="3114120" cy="929676"/>
      </dsp:txXfrm>
    </dsp:sp>
    <dsp:sp modelId="{A014FA9C-28B3-436B-AA8C-8561E4FF84D0}">
      <dsp:nvSpPr>
        <dsp:cNvPr id="0" name=""/>
        <dsp:cNvSpPr/>
      </dsp:nvSpPr>
      <dsp:spPr>
        <a:xfrm>
          <a:off x="116759" y="1161588"/>
          <a:ext cx="807720" cy="77708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11045-EF14-48E0-BBD3-51CD81EB8509}">
      <dsp:nvSpPr>
        <dsp:cNvPr id="0" name=""/>
        <dsp:cNvSpPr/>
      </dsp:nvSpPr>
      <dsp:spPr>
        <a:xfrm>
          <a:off x="0" y="0"/>
          <a:ext cx="4038600" cy="9815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Bezmotorové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Balón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500" kern="1200"/>
        </a:p>
      </dsp:txBody>
      <dsp:txXfrm>
        <a:off x="905870" y="0"/>
        <a:ext cx="3132729" cy="981506"/>
      </dsp:txXfrm>
    </dsp:sp>
    <dsp:sp modelId="{3D967350-3656-4EF3-A3A8-1AB1A20FD88A}">
      <dsp:nvSpPr>
        <dsp:cNvPr id="0" name=""/>
        <dsp:cNvSpPr/>
      </dsp:nvSpPr>
      <dsp:spPr>
        <a:xfrm>
          <a:off x="98150" y="98150"/>
          <a:ext cx="807720" cy="78520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38419-16CD-4A58-B2C9-867515185AD5}">
      <dsp:nvSpPr>
        <dsp:cNvPr id="0" name=""/>
        <dsp:cNvSpPr/>
      </dsp:nvSpPr>
      <dsp:spPr>
        <a:xfrm>
          <a:off x="0" y="1079656"/>
          <a:ext cx="4038600" cy="9815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Motorové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Vzducholoď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500" kern="1200"/>
        </a:p>
      </dsp:txBody>
      <dsp:txXfrm>
        <a:off x="905870" y="1079656"/>
        <a:ext cx="3132729" cy="981506"/>
      </dsp:txXfrm>
    </dsp:sp>
    <dsp:sp modelId="{C7327B58-2374-4BA5-B4D3-AB6E9B4ED66A}">
      <dsp:nvSpPr>
        <dsp:cNvPr id="0" name=""/>
        <dsp:cNvSpPr/>
      </dsp:nvSpPr>
      <dsp:spPr>
        <a:xfrm>
          <a:off x="98150" y="1177807"/>
          <a:ext cx="807720" cy="78520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D575C-E038-471A-992B-8BA95D58445D}">
      <dsp:nvSpPr>
        <dsp:cNvPr id="0" name=""/>
        <dsp:cNvSpPr/>
      </dsp:nvSpPr>
      <dsp:spPr>
        <a:xfrm>
          <a:off x="0" y="0"/>
          <a:ext cx="4616004" cy="1025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Civilní letadla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Osobní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Nákladní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Sportovní</a:t>
          </a:r>
          <a:endParaRPr lang="cs-CZ" sz="1200" kern="1200" dirty="0"/>
        </a:p>
      </dsp:txBody>
      <dsp:txXfrm>
        <a:off x="1025740" y="0"/>
        <a:ext cx="3590264" cy="1025397"/>
      </dsp:txXfrm>
    </dsp:sp>
    <dsp:sp modelId="{9E85DBFA-578E-4F63-A59A-65518C991851}">
      <dsp:nvSpPr>
        <dsp:cNvPr id="0" name=""/>
        <dsp:cNvSpPr/>
      </dsp:nvSpPr>
      <dsp:spPr>
        <a:xfrm>
          <a:off x="102539" y="102539"/>
          <a:ext cx="923201" cy="82031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9C2EA0-EA44-4371-9B94-C0616A263B05}">
      <dsp:nvSpPr>
        <dsp:cNvPr id="0" name=""/>
        <dsp:cNvSpPr/>
      </dsp:nvSpPr>
      <dsp:spPr>
        <a:xfrm>
          <a:off x="0" y="1127937"/>
          <a:ext cx="4616004" cy="1025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Vojenská letadla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Pozorovací letadlo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Stíhací letadlo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Bombardovací letadlo</a:t>
          </a:r>
          <a:endParaRPr lang="cs-CZ" sz="12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000" kern="1200"/>
        </a:p>
      </dsp:txBody>
      <dsp:txXfrm>
        <a:off x="1025740" y="1127937"/>
        <a:ext cx="3590264" cy="1025397"/>
      </dsp:txXfrm>
    </dsp:sp>
    <dsp:sp modelId="{D8924F15-731C-47DF-A5CA-505CC92FBC99}">
      <dsp:nvSpPr>
        <dsp:cNvPr id="0" name=""/>
        <dsp:cNvSpPr/>
      </dsp:nvSpPr>
      <dsp:spPr>
        <a:xfrm>
          <a:off x="102539" y="1230477"/>
          <a:ext cx="923201" cy="82031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2D32C-055B-4DC5-9EA7-28E0AB87FA4F}">
      <dsp:nvSpPr>
        <dsp:cNvPr id="0" name=""/>
        <dsp:cNvSpPr/>
      </dsp:nvSpPr>
      <dsp:spPr>
        <a:xfrm>
          <a:off x="0" y="2255874"/>
          <a:ext cx="4616004" cy="10253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Speciální letadla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Spojovací letadlo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Sanitní letadlo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Výsadkové letadlo</a:t>
          </a:r>
          <a:endParaRPr lang="cs-CZ" sz="12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000" kern="1200"/>
        </a:p>
      </dsp:txBody>
      <dsp:txXfrm>
        <a:off x="1025740" y="2255874"/>
        <a:ext cx="3590264" cy="1025397"/>
      </dsp:txXfrm>
    </dsp:sp>
    <dsp:sp modelId="{10DC88CB-9F31-4BCB-97D3-D0EBDE647E70}">
      <dsp:nvSpPr>
        <dsp:cNvPr id="0" name=""/>
        <dsp:cNvSpPr/>
      </dsp:nvSpPr>
      <dsp:spPr>
        <a:xfrm>
          <a:off x="102539" y="2358414"/>
          <a:ext cx="923201" cy="820318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7F8CC0-ADDD-4BD3-AE78-A179BF697836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0DDABD-E6E1-46DB-BFA4-88689D9C270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ve.cz/cz/clanky/vznik-vztlaku/3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0317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6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letadla.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agneto" pitchFamily="82" charset="0"/>
                <a:ea typeface="KaiTi" pitchFamily="49" charset="-122"/>
              </a:rPr>
              <a:t>Letadlo</a:t>
            </a:r>
            <a:endParaRPr lang="cs-CZ" sz="7200" dirty="0">
              <a:latin typeface="Magneto" pitchFamily="82" charset="0"/>
              <a:ea typeface="KaiTi" pitchFamily="49" charset="-122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Letadlo</a:t>
            </a:r>
            <a:r>
              <a:rPr lang="cs-CZ" dirty="0"/>
              <a:t> je létající dopravní </a:t>
            </a:r>
            <a:r>
              <a:rPr lang="cs-CZ" dirty="0" smtClean="0"/>
              <a:t>prostředek, který jako první </a:t>
            </a:r>
            <a:r>
              <a:rPr lang="cs-CZ" dirty="0"/>
              <a:t>na světě sestrojili v roce 1903 Američané, bratři </a:t>
            </a:r>
            <a:r>
              <a:rPr lang="cs-CZ" dirty="0" err="1" smtClean="0"/>
              <a:t>Wilbur</a:t>
            </a:r>
            <a:r>
              <a:rPr lang="cs-CZ" dirty="0" smtClean="0"/>
              <a:t> a </a:t>
            </a:r>
            <a:r>
              <a:rPr lang="cs-CZ" dirty="0" err="1"/>
              <a:t>Orvill</a:t>
            </a:r>
            <a:r>
              <a:rPr lang="cs-CZ" dirty="0"/>
              <a:t> Wrightové.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29000"/>
            <a:ext cx="6480720" cy="3094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985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agneto" pitchFamily="82" charset="0"/>
              </a:rPr>
              <a:t>Vývoj</a:t>
            </a:r>
            <a:endParaRPr lang="cs-CZ" sz="7200" dirty="0">
              <a:latin typeface="Magneto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Významný krok učinil benediktinský mnich </a:t>
            </a:r>
            <a:r>
              <a:rPr lang="cs-CZ" dirty="0" err="1"/>
              <a:t>Eilmer</a:t>
            </a:r>
            <a:r>
              <a:rPr lang="cs-CZ" dirty="0"/>
              <a:t> počátkem 11. století, který letěl 200 metrů kluzákem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zmínku o létání lze nalézt       u Leonarda da </a:t>
            </a:r>
            <a:r>
              <a:rPr lang="cs-CZ" dirty="0" err="1" smtClean="0"/>
              <a:t>Vinciho</a:t>
            </a:r>
            <a:r>
              <a:rPr lang="cs-CZ" dirty="0"/>
              <a:t>, jehož návrhy předběhly ostatní konstruktéry asi o 400 let</a:t>
            </a:r>
            <a:r>
              <a:rPr lang="cs-CZ" dirty="0" smtClean="0"/>
              <a:t>.</a:t>
            </a:r>
          </a:p>
          <a:p>
            <a:r>
              <a:rPr lang="cs-CZ" dirty="0"/>
              <a:t>Pro aeronautiku byl zlomovým rok 1738, kdy švýcarský matematik Daniel Bernoulli objevil princip vztlaku. V podstatě jde o </a:t>
            </a:r>
            <a:r>
              <a:rPr lang="cs-CZ" dirty="0" smtClean="0"/>
              <a:t>to, </a:t>
            </a:r>
            <a:r>
              <a:rPr lang="cs-CZ" dirty="0"/>
              <a:t>že plyny a kapaliny pohybující se rychle vytváří menší tlak než ty pomalejší. Tento objev dal vzniknout tvaru křídla v takové </a:t>
            </a:r>
            <a:r>
              <a:rPr lang="cs-CZ" dirty="0" smtClean="0"/>
              <a:t>podobě, </a:t>
            </a:r>
            <a:r>
              <a:rPr lang="cs-CZ" dirty="0"/>
              <a:t>v níž ho známe dodnes.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http://www.kolmanl.info/images/klapky_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272" y="4326657"/>
            <a:ext cx="3810000" cy="24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2000" y="764704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i="1" dirty="0" smtClean="0"/>
              <a:t>Nad profilem vzniká podtlak, pod profilem pak přetlak. Na obrázku je také znázorněna orientace tlakových polí. Výslednicí těchto dvou tlakových polí je pak jedna síla, která se nazývá vztlak.</a:t>
            </a:r>
            <a:endParaRPr lang="cs-CZ" sz="1600" i="1" dirty="0"/>
          </a:p>
        </p:txBody>
      </p:sp>
      <p:pic>
        <p:nvPicPr>
          <p:cNvPr id="2052" name="Picture 4" descr="http://www.csve.cz/img/wysiwyg/image/rotor/image0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918" y="1916832"/>
            <a:ext cx="3711354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25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agneto" pitchFamily="82" charset="0"/>
              </a:rPr>
              <a:t>Brat</a:t>
            </a:r>
            <a:r>
              <a:rPr lang="cs-CZ" b="1" i="1" dirty="0" smtClean="0">
                <a:latin typeface="Magneto" pitchFamily="82" charset="0"/>
              </a:rPr>
              <a:t>ř</a:t>
            </a:r>
            <a:r>
              <a:rPr lang="cs-CZ" dirty="0" smtClean="0">
                <a:latin typeface="Magneto" pitchFamily="82" charset="0"/>
              </a:rPr>
              <a:t>i Wrightové</a:t>
            </a:r>
            <a:endParaRPr lang="cs-CZ" dirty="0">
              <a:latin typeface="Magneto" pitchFamily="82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720134"/>
            <a:ext cx="4038600" cy="4434840"/>
          </a:xfrm>
        </p:spPr>
        <p:txBody>
          <a:bodyPr>
            <a:noAutofit/>
          </a:bodyPr>
          <a:lstStyle/>
          <a:p>
            <a:r>
              <a:rPr lang="cs-CZ" sz="1700" dirty="0" smtClean="0"/>
              <a:t>První letadlo spatřilo </a:t>
            </a:r>
            <a:r>
              <a:rPr lang="cs-CZ" sz="1700" dirty="0"/>
              <a:t>světlo světa </a:t>
            </a:r>
            <a:r>
              <a:rPr lang="cs-CZ" sz="1700" dirty="0" smtClean="0"/>
              <a:t>        v 90</a:t>
            </a:r>
            <a:r>
              <a:rPr lang="cs-CZ" sz="1700" dirty="0"/>
              <a:t>. </a:t>
            </a:r>
            <a:r>
              <a:rPr lang="cs-CZ" sz="1700" dirty="0" smtClean="0"/>
              <a:t>letech </a:t>
            </a:r>
            <a:r>
              <a:rPr lang="cs-CZ" sz="1700" dirty="0"/>
              <a:t>19. století, kdy bratři Wrightové zkonstruovali křídlo umožňující plně kontrolovaný let. </a:t>
            </a:r>
            <a:endParaRPr lang="cs-CZ" sz="1700" dirty="0" smtClean="0"/>
          </a:p>
          <a:p>
            <a:endParaRPr lang="cs-CZ" sz="1700" dirty="0" smtClean="0"/>
          </a:p>
          <a:p>
            <a:r>
              <a:rPr lang="cs-CZ" sz="1700" dirty="0" smtClean="0"/>
              <a:t>Už zbývalo jen dosáhnout potřebného vztlaku k vzlétnutí. Bratři </a:t>
            </a:r>
            <a:r>
              <a:rPr lang="cs-CZ" sz="1700" dirty="0"/>
              <a:t>Wrightové to vyřešili lehkým </a:t>
            </a:r>
            <a:r>
              <a:rPr lang="cs-CZ" sz="1700" dirty="0" smtClean="0"/>
              <a:t>motorem. </a:t>
            </a:r>
            <a:endParaRPr lang="cs-CZ" sz="1700" dirty="0"/>
          </a:p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/>
              <a:t>První let uskutečnili bratři Wrightové s takovýmto strojem pojmenovaným Flyer </a:t>
            </a:r>
            <a:r>
              <a:rPr lang="cs-CZ" sz="1700" dirty="0" smtClean="0"/>
              <a:t>I 17</a:t>
            </a:r>
            <a:r>
              <a:rPr lang="cs-CZ" sz="1700" dirty="0"/>
              <a:t>. prosince 1903 v Severní Karolíně. Let trval 12 sekund za nichž stroj uletěl 36 metrů.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/>
              <a:t>Wright</a:t>
            </a:r>
            <a:r>
              <a:rPr lang="cs-CZ" sz="2000" dirty="0"/>
              <a:t> </a:t>
            </a:r>
            <a:r>
              <a:rPr lang="cs-CZ" sz="2000" dirty="0" err="1"/>
              <a:t>Flyer</a:t>
            </a:r>
            <a:r>
              <a:rPr lang="cs-CZ" sz="2000" dirty="0"/>
              <a:t>, první letadlo na světě</a:t>
            </a:r>
          </a:p>
        </p:txBody>
      </p:sp>
      <p:pic>
        <p:nvPicPr>
          <p:cNvPr id="3074" name="Picture 2" descr="Soubor:Wrightfly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0928"/>
            <a:ext cx="4464496" cy="388843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16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1703" y="347401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agneto" pitchFamily="82" charset="0"/>
              </a:rPr>
              <a:t>D</a:t>
            </a:r>
            <a:r>
              <a:rPr lang="cs-CZ" b="1" i="1" dirty="0" smtClean="0">
                <a:latin typeface="Magneto" pitchFamily="82" charset="0"/>
              </a:rPr>
              <a:t>ě</a:t>
            </a:r>
            <a:r>
              <a:rPr lang="cs-CZ" dirty="0" smtClean="0">
                <a:latin typeface="Magneto" pitchFamily="82" charset="0"/>
              </a:rPr>
              <a:t>lení letadel</a:t>
            </a:r>
            <a:endParaRPr lang="cs-CZ" dirty="0">
              <a:latin typeface="Magneto" pitchFamily="82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7190290"/>
              </p:ext>
            </p:extLst>
          </p:nvPr>
        </p:nvGraphicFramePr>
        <p:xfrm>
          <a:off x="179512" y="2204864"/>
          <a:ext cx="4038600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96325105"/>
              </p:ext>
            </p:extLst>
          </p:nvPr>
        </p:nvGraphicFramePr>
        <p:xfrm>
          <a:off x="179512" y="4703658"/>
          <a:ext cx="4038600" cy="2061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48083" y="1484784"/>
            <a:ext cx="33123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Podle způsobu vzniku vztlaku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Těžší než vzduch</a:t>
            </a:r>
            <a:endParaRPr lang="cs-CZ" sz="1600" b="1" dirty="0" smtClean="0"/>
          </a:p>
          <a:p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365104"/>
            <a:ext cx="2736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Lehčí než vzduch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5958586" y="1484784"/>
            <a:ext cx="21602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Podle účelu</a:t>
            </a:r>
            <a:endParaRPr lang="cs-CZ" sz="1600" b="1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808255892"/>
              </p:ext>
            </p:extLst>
          </p:nvPr>
        </p:nvGraphicFramePr>
        <p:xfrm>
          <a:off x="4355976" y="2204864"/>
          <a:ext cx="4616005" cy="3281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24551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44049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</TotalTime>
  <Words>342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Letadlo</vt:lpstr>
      <vt:lpstr>Vývoj</vt:lpstr>
      <vt:lpstr>Bratři Wrightové</vt:lpstr>
      <vt:lpstr>Dělení letadel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15</cp:revision>
  <dcterms:created xsi:type="dcterms:W3CDTF">2012-09-18T14:47:05Z</dcterms:created>
  <dcterms:modified xsi:type="dcterms:W3CDTF">2013-05-17T02:16:35Z</dcterms:modified>
</cp:coreProperties>
</file>