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AE5377D-2D16-4643-8D00-ADA103C9107A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96EC32E-D8F7-4910-A220-FD807B29F50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964695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VY_32_INOVACE_1B_10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4861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 vynálezem papíru.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vylepšení života  a pro vědu.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latin typeface="Onyx" pitchFamily="82" charset="0"/>
                <a:cs typeface="AngsanaUPC" pitchFamily="18" charset="-34"/>
              </a:rPr>
              <a:t>Papír</a:t>
            </a:r>
            <a:endParaRPr lang="cs-CZ" sz="8800" dirty="0">
              <a:latin typeface="Onyx" pitchFamily="82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Tenký, hladký materiál vyráběný zhutněním vlákna.</a:t>
            </a:r>
          </a:p>
          <a:p>
            <a:r>
              <a:rPr lang="cs-CZ" dirty="0" smtClean="0"/>
              <a:t>Použitá vlákna jsou obvykle přírodní a založená na celulóze. </a:t>
            </a:r>
          </a:p>
          <a:p>
            <a:r>
              <a:rPr lang="cs-CZ" dirty="0" smtClean="0"/>
              <a:t>Nejobvyklejší materiál je buničina vyrobená ze dřeva (většinou smrk), ale mohou být použity i jiné rostlinné vláknité materiály -  bavlna a konopí.</a:t>
            </a:r>
          </a:p>
          <a:p>
            <a:r>
              <a:rPr lang="pl-PL" dirty="0" smtClean="0"/>
              <a:t>Teplota vzníceni nad 185 °C.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latin typeface="Tw Cen MT Condensed" pitchFamily="34" charset="-18"/>
                <a:cs typeface="AngsanaUPC" pitchFamily="18" charset="-34"/>
              </a:rPr>
              <a:t>Historie u</a:t>
            </a:r>
            <a:r>
              <a:rPr lang="cs-CZ" sz="8000" dirty="0" smtClean="0">
                <a:latin typeface="Tw Cen MT Condensed" pitchFamily="34" charset="-18"/>
                <a:cs typeface="Vani" pitchFamily="34" charset="0"/>
              </a:rPr>
              <a:t>ž</a:t>
            </a:r>
            <a:r>
              <a:rPr lang="cs-CZ" sz="8000" dirty="0" smtClean="0">
                <a:latin typeface="Tw Cen MT Condensed" pitchFamily="34" charset="-18"/>
                <a:cs typeface="AngsanaUPC" pitchFamily="18" charset="-34"/>
              </a:rPr>
              <a:t>ití papíru</a:t>
            </a:r>
            <a:endParaRPr lang="cs-CZ" sz="8000" dirty="0">
              <a:latin typeface="Tw Cen MT Condensed" pitchFamily="34" charset="-18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 smtClean="0"/>
              <a:t>Papír byl vynalezen někdy ve 3. tisíciletí př. n. l. v Číně.</a:t>
            </a:r>
          </a:p>
          <a:p>
            <a:r>
              <a:rPr lang="cs-CZ" sz="2200" dirty="0" smtClean="0"/>
              <a:t>Byl vyráběn z konopí a až na počátku našeho letopočtu se začal vyrábět z hedvábných hadrů.</a:t>
            </a:r>
          </a:p>
          <a:p>
            <a:r>
              <a:rPr lang="cs-CZ" sz="2200" dirty="0" smtClean="0"/>
              <a:t> Papír tak, jak ho známe dnes, byl vynalezen okolo roku 105 n. l.</a:t>
            </a:r>
          </a:p>
          <a:p>
            <a:r>
              <a:rPr lang="cs-CZ" sz="2200" dirty="0" smtClean="0"/>
              <a:t>Do Evropy se dostal prostřednictvím Arabů. </a:t>
            </a:r>
          </a:p>
          <a:p>
            <a:r>
              <a:rPr lang="cs-CZ" sz="2200" dirty="0" smtClean="0"/>
              <a:t>První papírny proto vznikaly ve Španělsku, odkud se pak šířily dále do Evropy.</a:t>
            </a:r>
          </a:p>
          <a:p>
            <a:r>
              <a:rPr lang="cs-CZ" sz="2200" dirty="0" smtClean="0"/>
              <a:t>Od 16. století se pak začaly objevovat papírny i v českých zemích </a:t>
            </a:r>
          </a:p>
          <a:p>
            <a:r>
              <a:rPr lang="cs-CZ" sz="2200" dirty="0" smtClean="0"/>
              <a:t>Papír byl sice méně kvalitní než pergamen, nicméně byl mnohem levnější. Proto se začal pergamen vytlačovat, až nakonec v 16. století papír převládl.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latin typeface="Onyx" pitchFamily="82" charset="0"/>
                <a:cs typeface="AngsanaUPC" pitchFamily="18" charset="-34"/>
              </a:rPr>
              <a:t>Výroba</a:t>
            </a:r>
            <a:endParaRPr lang="cs-CZ" sz="8800" dirty="0">
              <a:latin typeface="Onyx" pitchFamily="82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Ruční papír</a:t>
            </a:r>
          </a:p>
          <a:p>
            <a:r>
              <a:rPr lang="cs-CZ" sz="2400" dirty="0" smtClean="0"/>
              <a:t>Byl původně vyráběn ze lněného nebo bavlněného odpadu.</a:t>
            </a:r>
          </a:p>
          <a:p>
            <a:r>
              <a:rPr lang="cs-CZ" sz="2400" dirty="0" smtClean="0"/>
              <a:t>S vysokou potřebou papíru však bylo potřeba hledat nové technologie, což vedlo k využívání pilin, slámy a starého papíru.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Moderní výroba</a:t>
            </a:r>
          </a:p>
          <a:p>
            <a:r>
              <a:rPr lang="cs-CZ" sz="2400" dirty="0" smtClean="0"/>
              <a:t>Moderní výrobní proces papíru na papírenském stroji byl vynalezen panem Fourdrinierem.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latin typeface="Onyx" pitchFamily="82" charset="0"/>
                <a:cs typeface="AngsanaUPC" pitchFamily="18" charset="-34"/>
              </a:rPr>
              <a:t>Recyklace papíru</a:t>
            </a:r>
            <a:endParaRPr lang="cs-CZ" sz="8800" dirty="0">
              <a:latin typeface="Onyx" pitchFamily="82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Papír patří mezi recyklovatelné materiály, v Česku se na jeho třídění používá modrý kontejner.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 označení papírových obalů vhodných k recyklaci se používá standardní recyklační symbol s číslem uvnitř nebo s označením PAP podle normy ČSN (označení českých technických norem)</a:t>
            </a:r>
            <a:endParaRPr lang="cs-CZ" dirty="0"/>
          </a:p>
        </p:txBody>
      </p:sp>
      <p:pic>
        <p:nvPicPr>
          <p:cNvPr id="1026" name="Picture 2" descr="Soubor:Acid-free paper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510836"/>
            <a:ext cx="1836836" cy="183683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19872" y="522920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Recyklační symbol →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Onyx" pitchFamily="82" charset="0"/>
                <a:cs typeface="AngsanaUPC" pitchFamily="18" charset="-34"/>
              </a:rPr>
              <a:t>Vhodné a nevhodné papíry k recyklaci</a:t>
            </a:r>
            <a:endParaRPr lang="cs-CZ" sz="6600" dirty="0">
              <a:latin typeface="Onyx" pitchFamily="82" charset="0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Papíry vhodné k recyklaci jsou kancelářský papír, sešity, noviny, časopisy, reklamní letáky, krabice, kartony a lepenka.</a:t>
            </a:r>
          </a:p>
          <a:p>
            <a:endParaRPr lang="cs-CZ" dirty="0" smtClean="0"/>
          </a:p>
          <a:p>
            <a:r>
              <a:rPr lang="cs-CZ" dirty="0" smtClean="0"/>
              <a:t>Naopak nevhodné k recyklaci jsou mokré, mastné  a znečištěné papíry, voskový a uhlový papír (kopírák), termopapír, použité papírové kapesníky</a:t>
            </a:r>
            <a:r>
              <a:rPr lang="cs-CZ" dirty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 descr="http://www.kajov.eu/fotogalerie/nastenka/papir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16832"/>
            <a:ext cx="3143648" cy="474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  <a:endParaRPr lang="cs-CZ" dirty="0">
              <a:latin typeface="AngsanaUPC" pitchFamily="18" charset="-34"/>
              <a:cs typeface="AngsanaUPC" pitchFamily="18" charset="-34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73</TotalTime>
  <Words>229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Papír</vt:lpstr>
      <vt:lpstr>Historie užití papíru</vt:lpstr>
      <vt:lpstr>Výroba</vt:lpstr>
      <vt:lpstr>Recyklace papíru</vt:lpstr>
      <vt:lpstr>Vhodné a nevhodné papíry k recyklaci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Patrik</dc:creator>
  <cp:lastModifiedBy>jitka</cp:lastModifiedBy>
  <cp:revision>14</cp:revision>
  <dcterms:created xsi:type="dcterms:W3CDTF">2012-09-18T17:31:40Z</dcterms:created>
  <dcterms:modified xsi:type="dcterms:W3CDTF">2013-05-17T02:17:23Z</dcterms:modified>
</cp:coreProperties>
</file>