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0" r:id="rId2"/>
    <p:sldId id="261" r:id="rId3"/>
    <p:sldId id="257" r:id="rId4"/>
    <p:sldId id="258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VY_32_INOVACE_14_19_20 Přírodní katastrofy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6446633-4533-4570-9C4E-25F6ADA80078}" type="presOf" srcId="{1D895EAB-76A7-41C6-9C6C-7D303AD4C23C}" destId="{347D85BD-7382-4413-9298-D06CC996458A}" srcOrd="0" destOrd="0" presId="urn:microsoft.com/office/officeart/2005/8/layout/target3"/>
    <dgm:cxn modelId="{BB594044-45F4-48FB-9738-C0465B1B40B2}" type="presOf" srcId="{A4836DAF-3E6B-4198-A089-B3C0D0384F2B}" destId="{36B74B1E-3C18-4C06-BA03-CB2EB266F8FF}" srcOrd="1" destOrd="0" presId="urn:microsoft.com/office/officeart/2005/8/layout/target3"/>
    <dgm:cxn modelId="{B68C48D9-F381-4363-98FC-09733B2CD163}" type="presOf" srcId="{ABD4D77B-BA54-4DFB-A762-4C734220F9AA}" destId="{A6703DA5-6D74-4C8B-9C82-31DC93531BC2}" srcOrd="1" destOrd="0" presId="urn:microsoft.com/office/officeart/2005/8/layout/target3"/>
    <dgm:cxn modelId="{30050F9C-C208-4C0E-82DF-D2E5598C0A65}" type="presOf" srcId="{ABD4D77B-BA54-4DFB-A762-4C734220F9AA}" destId="{AAB7E4A6-9D01-402C-9D7A-6D30767F0B58}" srcOrd="0" destOrd="0" presId="urn:microsoft.com/office/officeart/2005/8/layout/target3"/>
    <dgm:cxn modelId="{AAF784E2-9C77-4561-A6BB-8D839CE0CE5F}" type="presOf" srcId="{FFA013E9-5C5D-404D-8688-08171EA7A387}" destId="{E1DA18CB-4B0A-4D0C-9459-15C4B327891F}" srcOrd="0" destOrd="0" presId="urn:microsoft.com/office/officeart/2005/8/layout/target3"/>
    <dgm:cxn modelId="{5134F819-0EB2-43EE-913D-AA4FD61C38A0}" type="presOf" srcId="{1D895EAB-76A7-41C6-9C6C-7D303AD4C23C}" destId="{94413E88-B296-45A5-9057-6B5765B63A8F}" srcOrd="1" destOrd="0" presId="urn:microsoft.com/office/officeart/2005/8/layout/target3"/>
    <dgm:cxn modelId="{2C38B8CA-FDE6-49C8-9A41-2C3D74FC1DF8}" type="presOf" srcId="{D9242A4C-F33A-42E2-BFA4-EC80805DCD32}" destId="{7DDB6D97-C311-42E1-B77C-B194BAE75773}" srcOrd="0" destOrd="0" presId="urn:microsoft.com/office/officeart/2005/8/layout/target3"/>
    <dgm:cxn modelId="{19F8555E-3AF6-4910-AD69-3B4D73554069}" type="presOf" srcId="{A4836DAF-3E6B-4198-A089-B3C0D0384F2B}" destId="{4F0AD45D-7E6A-4C4A-90DF-90E27C4B175D}" srcOrd="0" destOrd="0" presId="urn:microsoft.com/office/officeart/2005/8/layout/target3"/>
    <dgm:cxn modelId="{0A36B1F5-3DE4-4574-989E-DE7D650DC70F}" type="presOf" srcId="{FFA013E9-5C5D-404D-8688-08171EA7A387}" destId="{359A210A-E8C9-4FD6-9BC7-434F4455A6B5}" srcOrd="1" destOrd="0" presId="urn:microsoft.com/office/officeart/2005/8/layout/target3"/>
    <dgm:cxn modelId="{8327ABEE-87C7-4F91-BA44-6F28275DF61D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54A1115F-E233-4A20-8494-A9416FCC5884}" type="presOf" srcId="{DAAD5A11-3EBC-47AE-AB1C-4F1B938732A7}" destId="{2D933DCE-BBEA-46A5-98BC-CA41A7DBB761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2900C430-8F42-49A8-B420-30F4AAC32227}" type="presParOf" srcId="{2D933DCE-BBEA-46A5-98BC-CA41A7DBB761}" destId="{D3A73299-62A4-4767-8E25-C16133A0B902}" srcOrd="0" destOrd="0" presId="urn:microsoft.com/office/officeart/2005/8/layout/target3"/>
    <dgm:cxn modelId="{C19E7679-49AC-4398-9679-5BBD8C80F85C}" type="presParOf" srcId="{2D933DCE-BBEA-46A5-98BC-CA41A7DBB761}" destId="{EE30B2AF-DDC9-42DB-9092-5595C6257A57}" srcOrd="1" destOrd="0" presId="urn:microsoft.com/office/officeart/2005/8/layout/target3"/>
    <dgm:cxn modelId="{2C38DE33-EE94-44C3-93FE-8539C7D65E72}" type="presParOf" srcId="{2D933DCE-BBEA-46A5-98BC-CA41A7DBB761}" destId="{E1DA18CB-4B0A-4D0C-9459-15C4B327891F}" srcOrd="2" destOrd="0" presId="urn:microsoft.com/office/officeart/2005/8/layout/target3"/>
    <dgm:cxn modelId="{37B4782E-FE55-48D7-A88B-1746DD5E9723}" type="presParOf" srcId="{2D933DCE-BBEA-46A5-98BC-CA41A7DBB761}" destId="{29996EEB-8589-4AED-9C98-E2204A026234}" srcOrd="3" destOrd="0" presId="urn:microsoft.com/office/officeart/2005/8/layout/target3"/>
    <dgm:cxn modelId="{3A7E9946-AF64-45CD-AA61-74EC2B3C14D1}" type="presParOf" srcId="{2D933DCE-BBEA-46A5-98BC-CA41A7DBB761}" destId="{056AE7B2-579D-40D1-A57C-4E33BFED76BE}" srcOrd="4" destOrd="0" presId="urn:microsoft.com/office/officeart/2005/8/layout/target3"/>
    <dgm:cxn modelId="{1C181776-A4EE-43E4-8A14-A6AB2516E1E1}" type="presParOf" srcId="{2D933DCE-BBEA-46A5-98BC-CA41A7DBB761}" destId="{4F0AD45D-7E6A-4C4A-90DF-90E27C4B175D}" srcOrd="5" destOrd="0" presId="urn:microsoft.com/office/officeart/2005/8/layout/target3"/>
    <dgm:cxn modelId="{2B2E8EB3-3672-434E-A1B5-654A820EC76A}" type="presParOf" srcId="{2D933DCE-BBEA-46A5-98BC-CA41A7DBB761}" destId="{1804A346-BBD3-438B-AE0F-7BEBB1E2AF96}" srcOrd="6" destOrd="0" presId="urn:microsoft.com/office/officeart/2005/8/layout/target3"/>
    <dgm:cxn modelId="{85E0D47C-F5F9-4846-8402-FEB4C047289A}" type="presParOf" srcId="{2D933DCE-BBEA-46A5-98BC-CA41A7DBB761}" destId="{60CB9877-708D-4C64-AA73-CFD3F3076BC2}" srcOrd="7" destOrd="0" presId="urn:microsoft.com/office/officeart/2005/8/layout/target3"/>
    <dgm:cxn modelId="{DE150646-2A90-456F-899D-0BB4B26930F0}" type="presParOf" srcId="{2D933DCE-BBEA-46A5-98BC-CA41A7DBB761}" destId="{347D85BD-7382-4413-9298-D06CC996458A}" srcOrd="8" destOrd="0" presId="urn:microsoft.com/office/officeart/2005/8/layout/target3"/>
    <dgm:cxn modelId="{39689913-75FE-4B92-92C1-86B37FE09CD4}" type="presParOf" srcId="{2D933DCE-BBEA-46A5-98BC-CA41A7DBB761}" destId="{C4DD5B9C-4D9E-449D-A063-107A759DF3D1}" srcOrd="9" destOrd="0" presId="urn:microsoft.com/office/officeart/2005/8/layout/target3"/>
    <dgm:cxn modelId="{6EA2A838-13E6-4A5D-A931-DFE38B352C16}" type="presParOf" srcId="{2D933DCE-BBEA-46A5-98BC-CA41A7DBB761}" destId="{CD515E15-5457-47F2-8109-A2A59D66C930}" srcOrd="10" destOrd="0" presId="urn:microsoft.com/office/officeart/2005/8/layout/target3"/>
    <dgm:cxn modelId="{46763A88-AB78-4292-8790-DBE0BAFE7F06}" type="presParOf" srcId="{2D933DCE-BBEA-46A5-98BC-CA41A7DBB761}" destId="{7DDB6D97-C311-42E1-B77C-B194BAE75773}" srcOrd="11" destOrd="0" presId="urn:microsoft.com/office/officeart/2005/8/layout/target3"/>
    <dgm:cxn modelId="{53EB9BC8-AB91-4EF7-A290-BF01235A8379}" type="presParOf" srcId="{2D933DCE-BBEA-46A5-98BC-CA41A7DBB761}" destId="{DE2B4424-17B1-4404-A13F-04051C43B79D}" srcOrd="12" destOrd="0" presId="urn:microsoft.com/office/officeart/2005/8/layout/target3"/>
    <dgm:cxn modelId="{8043932F-D6B6-483D-87E6-C7031A81BB49}" type="presParOf" srcId="{2D933DCE-BBEA-46A5-98BC-CA41A7DBB761}" destId="{555607BD-8A1D-4EBB-825A-8C74A1FB0FFC}" srcOrd="13" destOrd="0" presId="urn:microsoft.com/office/officeart/2005/8/layout/target3"/>
    <dgm:cxn modelId="{A969FC6F-0188-4291-BBCA-9BECC5408353}" type="presParOf" srcId="{2D933DCE-BBEA-46A5-98BC-CA41A7DBB761}" destId="{AAB7E4A6-9D01-402C-9D7A-6D30767F0B58}" srcOrd="14" destOrd="0" presId="urn:microsoft.com/office/officeart/2005/8/layout/target3"/>
    <dgm:cxn modelId="{F6D175E7-A8CF-4F6D-A31D-5468BF0F718F}" type="presParOf" srcId="{2D933DCE-BBEA-46A5-98BC-CA41A7DBB761}" destId="{359A210A-E8C9-4FD6-9BC7-434F4455A6B5}" srcOrd="15" destOrd="0" presId="urn:microsoft.com/office/officeart/2005/8/layout/target3"/>
    <dgm:cxn modelId="{2A548043-E117-4963-907F-80260D1CAA5B}" type="presParOf" srcId="{2D933DCE-BBEA-46A5-98BC-CA41A7DBB761}" destId="{36B74B1E-3C18-4C06-BA03-CB2EB266F8FF}" srcOrd="16" destOrd="0" presId="urn:microsoft.com/office/officeart/2005/8/layout/target3"/>
    <dgm:cxn modelId="{DD000825-F17C-4DCE-BC78-A14616C9C36D}" type="presParOf" srcId="{2D933DCE-BBEA-46A5-98BC-CA41A7DBB761}" destId="{94413E88-B296-45A5-9057-6B5765B63A8F}" srcOrd="17" destOrd="0" presId="urn:microsoft.com/office/officeart/2005/8/layout/target3"/>
    <dgm:cxn modelId="{FE68DE82-5CF8-4821-A909-671D2FD44472}" type="presParOf" srcId="{2D933DCE-BBEA-46A5-98BC-CA41A7DBB761}" destId="{5A434D34-FA65-40B0-A4CE-3A1E2B14A215}" srcOrd="18" destOrd="0" presId="urn:microsoft.com/office/officeart/2005/8/layout/target3"/>
    <dgm:cxn modelId="{5D0CCD04-C50E-401E-98B0-6122D312BB5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VY_32_INOVACE_14_19_20 Přírodní katastrofy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2E98E3-9912-4807-831B-17E71E84ECA2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6EA429-6C2F-4BDE-B8B0-DF625312A3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0330E72-EF63-4659-A591-EF36584E5506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F25FFA4-FFD2-4C06-8C55-0834FD5F0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155_-_Glacier_Perito_Moreno_-_Panorama_de_la_partie_nord_-_Janvier_2010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094415096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024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Přírodní katastrofy </a:t>
            </a:r>
            <a:r>
              <a:rPr lang="cs-CZ" dirty="0" smtClean="0"/>
              <a:t>s využitím PC učebny</a:t>
            </a:r>
          </a:p>
          <a:p>
            <a:r>
              <a:rPr lang="cs-CZ" dirty="0" smtClean="0"/>
              <a:t>Slide 3 – výukový rozhovor</a:t>
            </a:r>
          </a:p>
          <a:p>
            <a:r>
              <a:rPr lang="cs-CZ" dirty="0" smtClean="0"/>
              <a:t>Slide 4 – shrnutí (žáci si zapíší do sešitu)</a:t>
            </a:r>
          </a:p>
          <a:p>
            <a:r>
              <a:rPr lang="cs-CZ" dirty="0" smtClean="0"/>
              <a:t>Slide 5 – Samostatná práce žáků na PC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594772" y="2276872"/>
            <a:ext cx="3816424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145881" y="2627910"/>
            <a:ext cx="29523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PŘÍRODNÍ KATASTROFY 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3493675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Přírodní katastrofy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Síla přírody – velká síla</a:t>
            </a:r>
          </a:p>
          <a:p>
            <a:r>
              <a:rPr lang="cs-CZ" dirty="0" smtClean="0"/>
              <a:t>Ničivé účinky</a:t>
            </a:r>
          </a:p>
          <a:p>
            <a:r>
              <a:rPr lang="cs-CZ" dirty="0" smtClean="0"/>
              <a:t>Ohrožení života nebo majetku lidí</a:t>
            </a:r>
          </a:p>
          <a:p>
            <a:r>
              <a:rPr lang="cs-CZ" dirty="0" smtClean="0"/>
              <a:t>ČR – povodně, silný vítr, bouřky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44024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Práce na PC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Najdi pět informací týkajících se povodní v ČR v roce 2002</a:t>
            </a:r>
          </a:p>
          <a:p>
            <a:r>
              <a:rPr lang="cs-CZ" dirty="0" smtClean="0"/>
              <a:t>Které státy jsou ohroženy zemětřesením </a:t>
            </a:r>
            <a:r>
              <a:rPr lang="cs-CZ" dirty="0" smtClean="0"/>
              <a:t>            a </a:t>
            </a:r>
            <a:r>
              <a:rPr lang="cs-CZ" dirty="0" smtClean="0"/>
              <a:t>sopečnou činností (5)</a:t>
            </a:r>
          </a:p>
          <a:p>
            <a:r>
              <a:rPr lang="cs-CZ" dirty="0" smtClean="0"/>
              <a:t>Napiš pět přehrad ČR, které jsou stavěny </a:t>
            </a:r>
            <a:r>
              <a:rPr lang="cs-CZ" dirty="0" smtClean="0"/>
              <a:t> z </a:t>
            </a:r>
            <a:r>
              <a:rPr lang="cs-CZ" dirty="0" smtClean="0"/>
              <a:t>důvodu regulace vodního toku.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05134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pPr>
              <a:buNone/>
            </a:pP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1296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</TotalTime>
  <Words>191</Words>
  <Application>Microsoft Office PowerPoint</Application>
  <PresentationFormat>Předvádění na obrazovce (4:3)</PresentationFormat>
  <Paragraphs>24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Austin</vt:lpstr>
      <vt:lpstr>Snímek 1</vt:lpstr>
      <vt:lpstr>Anotace:</vt:lpstr>
      <vt:lpstr>Snímek 3</vt:lpstr>
      <vt:lpstr>Přírodní katastrofy</vt:lpstr>
      <vt:lpstr>Práce na PC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KATASTROFY</dc:title>
  <dc:creator>user</dc:creator>
  <cp:lastModifiedBy>Dum</cp:lastModifiedBy>
  <cp:revision>4</cp:revision>
  <dcterms:created xsi:type="dcterms:W3CDTF">2013-02-25T11:59:36Z</dcterms:created>
  <dcterms:modified xsi:type="dcterms:W3CDTF">2013-06-12T08:56:49Z</dcterms:modified>
</cp:coreProperties>
</file>