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7" r:id="rId4"/>
    <p:sldId id="259" r:id="rId5"/>
    <p:sldId id="260" r:id="rId6"/>
    <p:sldId id="263" r:id="rId7"/>
    <p:sldId id="262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DE9D47D-467F-4F91-8C1D-1D8CAB0472F1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A702AB7-6E6D-4D48-8FFB-219A9795AE7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23347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576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 vynálezem telefonu.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vylepšení života  a pro vědu.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latin typeface="Cooper Black" pitchFamily="18" charset="0"/>
              </a:rPr>
              <a:t>Telefon</a:t>
            </a:r>
            <a:endParaRPr lang="cs-CZ" sz="7200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Telefon je telekomunikační zařízení, které přenáší hovor prostřednictvím elektrických signálů. Existují ale i telefony založené na neelektrických principech</a:t>
            </a:r>
            <a:r>
              <a:rPr lang="cs-CZ" dirty="0" smtClean="0"/>
              <a:t>.</a:t>
            </a:r>
          </a:p>
          <a:p>
            <a:r>
              <a:rPr lang="cs-CZ" dirty="0"/>
              <a:t>Jeho jméno vzniklo podle řeckého TELE-vzdálený </a:t>
            </a:r>
            <a:r>
              <a:rPr lang="cs-CZ" dirty="0" smtClean="0"/>
              <a:t>       a FON-hlas.</a:t>
            </a:r>
            <a:endParaRPr lang="cs-CZ" dirty="0"/>
          </a:p>
        </p:txBody>
      </p:sp>
      <p:pic>
        <p:nvPicPr>
          <p:cNvPr id="1026" name="Picture 2" descr="Soubor:Modernes Telef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89040"/>
            <a:ext cx="4844203" cy="278092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97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latin typeface="Cooper Black" pitchFamily="18" charset="0"/>
              </a:rPr>
              <a:t>Historie</a:t>
            </a:r>
            <a:endParaRPr lang="cs-CZ" sz="6600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Obvykle </a:t>
            </a:r>
            <a:r>
              <a:rPr lang="cs-CZ" dirty="0"/>
              <a:t>je vynález telefonu přisuzován vynálezci jménem Alexander Graham Bell. Jeho první telefon byl sestrojen v Bostonu (USA) v roce 1876. Podle novějších údajů vynalezl telefon italský vynálezce Antonio Meucci už </a:t>
            </a:r>
            <a:r>
              <a:rPr lang="cs-CZ" dirty="0" smtClean="0"/>
              <a:t>         v </a:t>
            </a:r>
            <a:r>
              <a:rPr lang="cs-CZ" dirty="0"/>
              <a:t>roce 1849.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Bellův telefon</a:t>
            </a:r>
            <a:endParaRPr lang="cs-CZ" dirty="0"/>
          </a:p>
        </p:txBody>
      </p:sp>
      <p:pic>
        <p:nvPicPr>
          <p:cNvPr id="3074" name="Picture 2" descr="http://www.converter.cz/fyzici/images/bell-telef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884" y="2552454"/>
            <a:ext cx="3289548" cy="367240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478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32656"/>
            <a:ext cx="8011344" cy="1162050"/>
          </a:xfrm>
        </p:spPr>
        <p:txBody>
          <a:bodyPr/>
          <a:lstStyle/>
          <a:p>
            <a:r>
              <a:rPr lang="cs-CZ" sz="4800" b="1" dirty="0" smtClean="0">
                <a:latin typeface="Cooper Black" pitchFamily="18" charset="0"/>
              </a:rPr>
              <a:t>Alexander Graham Bell</a:t>
            </a:r>
            <a:endParaRPr lang="cs-CZ" sz="4800" b="1" dirty="0">
              <a:latin typeface="Cooper Black" pitchFamily="18" charset="0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2"/>
          </p:nvPr>
        </p:nvSpPr>
        <p:spPr>
          <a:xfrm>
            <a:off x="6156176" y="1997687"/>
            <a:ext cx="2743200" cy="4572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96144" y="2013248"/>
            <a:ext cx="511175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Alexander Graham Bell</a:t>
            </a:r>
            <a:r>
              <a:rPr lang="cs-CZ" dirty="0"/>
              <a:t> se narodil 3. března 1847 ve skotském </a:t>
            </a:r>
            <a:r>
              <a:rPr lang="cs-CZ" dirty="0" smtClean="0"/>
              <a:t>Edinburghu. </a:t>
            </a:r>
          </a:p>
          <a:p>
            <a:r>
              <a:rPr lang="cs-CZ" dirty="0"/>
              <a:t>Vynalezl mikrofon a zkonstruoval první použitelný telefon (1876</a:t>
            </a:r>
            <a:r>
              <a:rPr lang="cs-CZ" dirty="0" smtClean="0"/>
              <a:t>) a </a:t>
            </a:r>
            <a:r>
              <a:rPr lang="cs-CZ" dirty="0"/>
              <a:t>gramofon </a:t>
            </a:r>
            <a:endParaRPr lang="cs-CZ" dirty="0" smtClean="0"/>
          </a:p>
          <a:p>
            <a:r>
              <a:rPr lang="cs-CZ" dirty="0" smtClean="0"/>
              <a:t>Zakladatel </a:t>
            </a:r>
            <a:r>
              <a:rPr lang="cs-CZ" dirty="0"/>
              <a:t>amerického koncernu Bell Telephone</a:t>
            </a:r>
            <a:r>
              <a:rPr lang="cs-CZ" dirty="0" smtClean="0"/>
              <a:t>.</a:t>
            </a:r>
          </a:p>
          <a:p>
            <a:r>
              <a:rPr lang="pl-PL" dirty="0"/>
              <a:t>Na jeho počest je pojmenována technická jednotka </a:t>
            </a:r>
            <a:r>
              <a:rPr lang="pl-PL" dirty="0" smtClean="0"/>
              <a:t>decibel, což </a:t>
            </a:r>
            <a:r>
              <a:rPr lang="cs-CZ" dirty="0"/>
              <a:t>je jednotka nejznámější svým použitím pro měření hladiny intenzity </a:t>
            </a:r>
            <a:r>
              <a:rPr lang="cs-CZ" dirty="0" smtClean="0"/>
              <a:t>zvuku.</a:t>
            </a:r>
            <a:endParaRPr lang="cs-CZ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467544" y="1844824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1476002"/>
            <a:ext cx="12241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1847-1922</a:t>
            </a:r>
            <a:endParaRPr lang="cs-CZ" sz="1600" dirty="0"/>
          </a:p>
        </p:txBody>
      </p:sp>
      <p:pic>
        <p:nvPicPr>
          <p:cNvPr id="4099" name="Picture 3" descr="Alexander Graham Be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44824"/>
            <a:ext cx="293070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929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1296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Cooper Black" pitchFamily="18" charset="0"/>
              </a:rPr>
              <a:t>Místní baterie, manuální úst</a:t>
            </a:r>
            <a:r>
              <a:rPr lang="cs-CZ" sz="4000" b="1" dirty="0">
                <a:latin typeface="Impact" pitchFamily="34" charset="0"/>
              </a:rPr>
              <a:t>ř</a:t>
            </a:r>
            <a:r>
              <a:rPr lang="cs-CZ" b="1" dirty="0">
                <a:latin typeface="Cooper Black" pitchFamily="18" charset="0"/>
              </a:rPr>
              <a:t>edny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V systému s místní baterií obsahoval telefon baterii, sluchátko s </a:t>
            </a:r>
            <a:r>
              <a:rPr lang="cs-CZ" dirty="0" smtClean="0"/>
              <a:t>mikrofonem         </a:t>
            </a:r>
            <a:r>
              <a:rPr lang="cs-CZ" dirty="0"/>
              <a:t>a ruční induktor s </a:t>
            </a:r>
            <a:r>
              <a:rPr lang="cs-CZ" dirty="0" smtClean="0"/>
              <a:t>kličkou, </a:t>
            </a:r>
            <a:r>
              <a:rPr lang="cs-CZ" dirty="0"/>
              <a:t>kterým se generoval signál vyzvánění u druhého účastníka nebo v manuální ústředně</a:t>
            </a:r>
            <a:r>
              <a:rPr lang="cs-CZ" dirty="0" smtClean="0"/>
              <a:t>.</a:t>
            </a:r>
          </a:p>
          <a:p>
            <a:r>
              <a:rPr lang="cs-CZ" dirty="0"/>
              <a:t>Žádané číslo sdělil volající účastník operátorce </a:t>
            </a:r>
            <a:r>
              <a:rPr lang="cs-CZ" dirty="0" smtClean="0"/>
              <a:t>                v </a:t>
            </a:r>
            <a:r>
              <a:rPr lang="cs-CZ" dirty="0"/>
              <a:t>ústředně, která ručně na panelu propojila oba účastníky kablíkem. Tento systém se dlouho používal na železnici a v armádách.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pic>
        <p:nvPicPr>
          <p:cNvPr id="5122" name="Picture 2" descr="http://www.ceskaposta.cz/assets/muzeum/fotogalerie/TE-1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935" y="3844257"/>
            <a:ext cx="3168352" cy="255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274879" y="6397035"/>
            <a:ext cx="26549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/>
              <a:t>Manuální telefonní ústředna</a:t>
            </a:r>
            <a:endParaRPr lang="cs-CZ" sz="1600" i="1" dirty="0"/>
          </a:p>
        </p:txBody>
      </p:sp>
      <p:pic>
        <p:nvPicPr>
          <p:cNvPr id="5124" name="Picture 4" descr="Stolní telefonní p&amp;rcaron;ístroj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96615"/>
            <a:ext cx="3168352" cy="224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572000" y="1258061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i="1" dirty="0" smtClean="0"/>
              <a:t>Stolní telefonní přístroj systému místní baterie 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val="171447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561853" y="13407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Cooper Black" pitchFamily="18" charset="0"/>
              </a:rPr>
              <a:t>Úst</a:t>
            </a:r>
            <a:r>
              <a:rPr lang="cs-CZ" sz="4000" b="1" dirty="0">
                <a:latin typeface="Impact" pitchFamily="34" charset="0"/>
              </a:rPr>
              <a:t>ř</a:t>
            </a:r>
            <a:r>
              <a:rPr lang="cs-CZ" b="1" dirty="0">
                <a:latin typeface="Cooper Black" pitchFamily="18" charset="0"/>
              </a:rPr>
              <a:t>ední baterie, pulzní volba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Elektromechanický telefon pro pevnou síť s ústředním napájením a automatickou pulzní volbou se k ústředně připojuje dvojicí vodičů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/>
              <a:t>Hlavní části přístroje jsou uhlíkový mikrofon </a:t>
            </a:r>
            <a:r>
              <a:rPr lang="cs-CZ" dirty="0" smtClean="0"/>
              <a:t>                      a </a:t>
            </a:r>
            <a:r>
              <a:rPr lang="cs-CZ" dirty="0"/>
              <a:t>elektromagnetické sluchátko, obvykle uložené ve společné rukojeti a spojené s přístrojem </a:t>
            </a:r>
            <a:r>
              <a:rPr lang="cs-CZ" dirty="0" err="1"/>
              <a:t>vícežilovým</a:t>
            </a:r>
            <a:r>
              <a:rPr lang="cs-CZ" dirty="0"/>
              <a:t> kabelem („</a:t>
            </a:r>
            <a:r>
              <a:rPr lang="cs-CZ" dirty="0" err="1"/>
              <a:t>šňúrou</a:t>
            </a:r>
            <a:r>
              <a:rPr lang="cs-CZ" dirty="0" smtClean="0"/>
              <a:t>“).</a:t>
            </a:r>
          </a:p>
          <a:p>
            <a:endParaRPr lang="cs-CZ" dirty="0" smtClean="0"/>
          </a:p>
          <a:p>
            <a:r>
              <a:rPr lang="cs-CZ" dirty="0"/>
              <a:t>Pro výchozí hovor uživatel na otočné číselnici postupně volí žádané číslo účastníka.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572000" y="1556792"/>
            <a:ext cx="4038600" cy="44348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Telefon Siemens</a:t>
            </a:r>
            <a:endParaRPr lang="cs-CZ" dirty="0"/>
          </a:p>
        </p:txBody>
      </p:sp>
      <p:pic>
        <p:nvPicPr>
          <p:cNvPr id="6146" name="Picture 2" descr="http://upload.wikimedia.org/wikipedia/commons/thumb/5/54/W28.jpg/260px-W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64904"/>
            <a:ext cx="416046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350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26876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Cooper Black" pitchFamily="18" charset="0"/>
              </a:rPr>
              <a:t>Elektronický telefon, tónová volba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1500" dirty="0" smtClean="0"/>
              <a:t>Od konce 20. století se v telefonech začaly používat digitální elektronické prvky, což umožnilo řadu dalších zdokonalení. </a:t>
            </a:r>
          </a:p>
          <a:p>
            <a:endParaRPr lang="cs-CZ" sz="1500" dirty="0" smtClean="0"/>
          </a:p>
          <a:p>
            <a:r>
              <a:rPr lang="cs-CZ" sz="1500" dirty="0" smtClean="0"/>
              <a:t>Pulzní volbu mohla nahradit tónová volba  a otočnou číselnici nahradila tlačítka. Volené číslice se ukládají do paměti přístroje a teprve celá volba se najednou odvysílá jako posloupnost krátkých pulzů   o různém kmitočtu.</a:t>
            </a:r>
          </a:p>
          <a:p>
            <a:endParaRPr lang="cs-CZ" sz="1500" dirty="0" smtClean="0"/>
          </a:p>
          <a:p>
            <a:r>
              <a:rPr lang="cs-CZ" sz="1500" dirty="0" smtClean="0"/>
              <a:t>Po drátech se tak přenášejí pouze akustické signály a přístroj nemusí být s ústřednou galvanicky propojen, což umožnilo dálkové přenosy bezdrátovou cestou.</a:t>
            </a:r>
          </a:p>
          <a:p>
            <a:endParaRPr lang="cs-CZ" sz="1500" dirty="0" smtClean="0"/>
          </a:p>
          <a:p>
            <a:r>
              <a:rPr lang="cs-CZ" sz="1500" dirty="0" smtClean="0"/>
              <a:t>Celkové schéma telefonního přístroje se silně zkomplikovalo, ale v principu nezměnilo.</a:t>
            </a:r>
            <a:endParaRPr lang="cs-CZ" sz="15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5" name="Picture 2" descr="Soubor:Modernes Telef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00808"/>
            <a:ext cx="4578750" cy="475252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1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1920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</TotalTime>
  <Words>406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Telefon</vt:lpstr>
      <vt:lpstr>Historie</vt:lpstr>
      <vt:lpstr>Alexander Graham Bell</vt:lpstr>
      <vt:lpstr>Místní baterie, manuální ústředny </vt:lpstr>
      <vt:lpstr>Ústřední baterie, pulzní volba </vt:lpstr>
      <vt:lpstr>Elektronický telefon, tónová volba 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16</cp:revision>
  <dcterms:created xsi:type="dcterms:W3CDTF">2012-09-19T16:09:36Z</dcterms:created>
  <dcterms:modified xsi:type="dcterms:W3CDTF">2013-05-17T02:19:59Z</dcterms:modified>
</cp:coreProperties>
</file>