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5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elevizn%C3%AD_vys%C3%ADl%C3%A1n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363092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VY_32_INOVACE_1B_14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VYNÁLEZY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031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seznamuje žáky druhého stupně základní školy s </a:t>
            </a:r>
            <a:r>
              <a:rPr lang="cs-CZ" dirty="0" smtClean="0">
                <a:solidFill>
                  <a:prstClr val="black"/>
                </a:solidFill>
              </a:rPr>
              <a:t>vynálezem televizoru. </a:t>
            </a:r>
            <a:r>
              <a:rPr lang="cs-CZ" dirty="0">
                <a:solidFill>
                  <a:prstClr val="black"/>
                </a:solidFill>
              </a:rPr>
              <a:t>Seznamuje s </a:t>
            </a:r>
            <a:r>
              <a:rPr lang="cs-CZ" dirty="0" smtClean="0">
                <a:solidFill>
                  <a:prstClr val="black"/>
                </a:solidFill>
              </a:rPr>
              <a:t>jeho </a:t>
            </a:r>
            <a:r>
              <a:rPr lang="cs-CZ" dirty="0">
                <a:solidFill>
                  <a:prstClr val="black"/>
                </a:solidFill>
              </a:rPr>
              <a:t>přispěním k vylepšení života  a pro vědu. </a:t>
            </a:r>
            <a:endParaRPr lang="cs-CZ" dirty="0" smtClean="0">
              <a:solidFill>
                <a:prstClr val="black"/>
              </a:solidFill>
            </a:endParaRPr>
          </a:p>
          <a:p>
            <a:pPr lvl="0" algn="just">
              <a:buClr>
                <a:srgbClr val="0BD0D9"/>
              </a:buClr>
            </a:pPr>
            <a:endParaRPr lang="cs-CZ" dirty="0">
              <a:solidFill>
                <a:prstClr val="black"/>
              </a:solidFill>
            </a:endParaRPr>
          </a:p>
          <a:p>
            <a:pPr marL="0" lvl="0" indent="0" algn="just">
              <a:buClr>
                <a:srgbClr val="0BD0D9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částí, 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01484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Engravers MT" pitchFamily="18" charset="0"/>
              </a:rPr>
              <a:t>Televizor</a:t>
            </a:r>
            <a:endParaRPr lang="cs-CZ" dirty="0">
              <a:latin typeface="Engravers MT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/>
              <a:t>Televizní přijímač</a:t>
            </a:r>
            <a:r>
              <a:rPr lang="cs-CZ" dirty="0"/>
              <a:t> čili </a:t>
            </a:r>
            <a:r>
              <a:rPr lang="cs-CZ" b="1" dirty="0"/>
              <a:t>televizor</a:t>
            </a:r>
            <a:r>
              <a:rPr lang="cs-CZ" dirty="0"/>
              <a:t>, často nepřesně nazývaný </a:t>
            </a:r>
            <a:r>
              <a:rPr lang="cs-CZ" b="1" dirty="0"/>
              <a:t>televize</a:t>
            </a:r>
            <a:r>
              <a:rPr lang="cs-CZ" dirty="0"/>
              <a:t>, je označení pro koncové zařízení pro příjem televizního vysílání (obvykle se jedná o zvláštní elektronický přístroj), na kterém lidé sledují televizní vysílání nebo vysílání průmyslové televize.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9762" y="1988840"/>
            <a:ext cx="3132460" cy="3228843"/>
          </a:xfrm>
        </p:spPr>
      </p:pic>
      <p:sp>
        <p:nvSpPr>
          <p:cNvPr id="6" name="Obdélník 5"/>
          <p:cNvSpPr/>
          <p:nvPr/>
        </p:nvSpPr>
        <p:spPr>
          <a:xfrm>
            <a:off x="4499992" y="537321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První československý televizor Tesla </a:t>
            </a:r>
            <a:r>
              <a:rPr lang="cs-CZ"/>
              <a:t>4001A </a:t>
            </a:r>
            <a:r>
              <a:rPr lang="cs-CZ" smtClean="0"/>
              <a:t>  z </a:t>
            </a:r>
            <a:r>
              <a:rPr lang="cs-CZ" dirty="0"/>
              <a:t>roku 1953.</a:t>
            </a:r>
          </a:p>
        </p:txBody>
      </p:sp>
    </p:spTree>
    <p:extLst>
      <p:ext uri="{BB962C8B-B14F-4D97-AF65-F5344CB8AC3E}">
        <p14:creationId xmlns:p14="http://schemas.microsoft.com/office/powerpoint/2010/main" val="4226920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latin typeface="Engravers MT" pitchFamily="18" charset="0"/>
              </a:rPr>
              <a:t>Historie televizního vysílání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Roku 1843 formuloval Alexandr </a:t>
            </a:r>
            <a:r>
              <a:rPr lang="cs-CZ" sz="2000" dirty="0" err="1" smtClean="0"/>
              <a:t>Bain</a:t>
            </a:r>
            <a:r>
              <a:rPr lang="cs-CZ" sz="2000" dirty="0" smtClean="0"/>
              <a:t> (skotský hodinář) tři principy přenosu obrazu na dálku:</a:t>
            </a:r>
          </a:p>
          <a:p>
            <a:r>
              <a:rPr lang="cs-CZ" sz="2000" dirty="0" smtClean="0"/>
              <a:t>Rozklad obrazu na řádky a body.</a:t>
            </a:r>
          </a:p>
          <a:p>
            <a:r>
              <a:rPr lang="cs-CZ" sz="2000" dirty="0" smtClean="0"/>
              <a:t>Světelné body je potřeba převést na elektrické impulsy a naopak.</a:t>
            </a:r>
          </a:p>
          <a:p>
            <a:r>
              <a:rPr lang="cs-CZ" sz="2000" dirty="0" smtClean="0"/>
              <a:t>Rozklad i skládání musí probíhat synchronizovaně.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4434840"/>
          </a:xfrm>
        </p:spPr>
        <p:txBody>
          <a:bodyPr>
            <a:noAutofit/>
          </a:bodyPr>
          <a:lstStyle/>
          <a:p>
            <a:r>
              <a:rPr lang="cs-CZ" sz="2000" dirty="0"/>
              <a:t>Paul </a:t>
            </a:r>
            <a:r>
              <a:rPr lang="cs-CZ" sz="2000" dirty="0" err="1"/>
              <a:t>Nipkow</a:t>
            </a:r>
            <a:r>
              <a:rPr lang="cs-CZ" sz="2000" dirty="0"/>
              <a:t> v roce 1883 vynalezl elektrický teleskop - princip mechanického rozkladu obrazu na světelné body pomocí rotujícího </a:t>
            </a:r>
            <a:r>
              <a:rPr lang="cs-CZ" sz="2000" dirty="0" smtClean="0"/>
              <a:t>kotouče</a:t>
            </a:r>
          </a:p>
          <a:p>
            <a:r>
              <a:rPr lang="cs-CZ" sz="2000" dirty="0"/>
              <a:t>V roce 1906 ruský vědec Boris </a:t>
            </a:r>
            <a:r>
              <a:rPr lang="cs-CZ" sz="2000" dirty="0" err="1"/>
              <a:t>Rosing</a:t>
            </a:r>
            <a:r>
              <a:rPr lang="cs-CZ" sz="2000" dirty="0"/>
              <a:t> zkombinoval princip </a:t>
            </a:r>
            <a:r>
              <a:rPr lang="cs-CZ" sz="2000" dirty="0" err="1"/>
              <a:t>Nipkowova</a:t>
            </a:r>
            <a:r>
              <a:rPr lang="cs-CZ" sz="2000" dirty="0"/>
              <a:t> kotouče s katodovou trubicí, kterou v roce 1897 vynalezl Němec Ferdinand Braun, a vytvořil první velice primitivní televizní systém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John </a:t>
            </a:r>
            <a:r>
              <a:rPr lang="cs-CZ" sz="2000" dirty="0" err="1"/>
              <a:t>Baird</a:t>
            </a:r>
            <a:r>
              <a:rPr lang="cs-CZ" sz="2000" dirty="0"/>
              <a:t> v roce </a:t>
            </a:r>
            <a:r>
              <a:rPr lang="cs-CZ" sz="2000" dirty="0" smtClean="0"/>
              <a:t>1926 </a:t>
            </a:r>
            <a:r>
              <a:rPr lang="cs-CZ" sz="2000" dirty="0"/>
              <a:t>předvedl členům </a:t>
            </a:r>
            <a:r>
              <a:rPr lang="cs-CZ" sz="2000" dirty="0" err="1"/>
              <a:t>Royal</a:t>
            </a:r>
            <a:r>
              <a:rPr lang="cs-CZ" sz="2000" dirty="0"/>
              <a:t> Institutu mechanickou televizi.</a:t>
            </a:r>
          </a:p>
        </p:txBody>
      </p:sp>
      <p:pic>
        <p:nvPicPr>
          <p:cNvPr id="1026" name="Picture 2" descr="http://www.ceska-televize.uvadi.cz/obr/45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48247"/>
            <a:ext cx="2736304" cy="168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6578205"/>
            <a:ext cx="37444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Comic Sans MS" pitchFamily="66" charset="0"/>
              </a:rPr>
              <a:t>První televizní přijímač</a:t>
            </a:r>
            <a:endParaRPr lang="cs-CZ" sz="1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578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- pokračování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Zahraniční vysílání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Televizní vysílání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r>
              <a:rPr lang="cs-CZ" sz="1600" dirty="0"/>
              <a:t>V roce 1929 </a:t>
            </a:r>
            <a:r>
              <a:rPr lang="cs-CZ" sz="1600" dirty="0" smtClean="0"/>
              <a:t>otevřel </a:t>
            </a:r>
            <a:r>
              <a:rPr lang="cs-CZ" sz="1600" dirty="0" err="1" smtClean="0"/>
              <a:t>Baird</a:t>
            </a:r>
            <a:r>
              <a:rPr lang="cs-CZ" sz="1600" dirty="0" smtClean="0"/>
              <a:t> </a:t>
            </a:r>
            <a:r>
              <a:rPr lang="cs-CZ" sz="1600" dirty="0"/>
              <a:t>první televizní studio a použil </a:t>
            </a:r>
            <a:r>
              <a:rPr lang="cs-CZ" sz="1600" dirty="0" err="1"/>
              <a:t>Nipkowovy</a:t>
            </a:r>
            <a:r>
              <a:rPr lang="cs-CZ" sz="1600" dirty="0"/>
              <a:t> kotouče ve vysílači i v přijímači. Ale během několika málo let </a:t>
            </a:r>
            <a:r>
              <a:rPr lang="cs-CZ" sz="1600" dirty="0" err="1"/>
              <a:t>Bairdův</a:t>
            </a:r>
            <a:r>
              <a:rPr lang="cs-CZ" sz="1600" dirty="0"/>
              <a:t> kotoučový systém nahradila první fungující elektronická kamera, kterou v roce 1931 sestavil americký fyzik ruského původu Vladimir </a:t>
            </a:r>
            <a:r>
              <a:rPr lang="cs-CZ" sz="1600" dirty="0" err="1"/>
              <a:t>Zworykin</a:t>
            </a:r>
            <a:r>
              <a:rPr lang="cs-CZ" sz="1600" dirty="0"/>
              <a:t>. </a:t>
            </a:r>
            <a:endParaRPr lang="cs-CZ" sz="1600" dirty="0" smtClean="0"/>
          </a:p>
          <a:p>
            <a:r>
              <a:rPr lang="cs-CZ" sz="1600" dirty="0"/>
              <a:t>První televizní vysílání tři dny v týdnu začalo v Berlíně v roce 1935</a:t>
            </a:r>
            <a:r>
              <a:rPr lang="cs-CZ" sz="1600" dirty="0" smtClean="0"/>
              <a:t>.</a:t>
            </a:r>
          </a:p>
          <a:p>
            <a:r>
              <a:rPr lang="cs-CZ" sz="1600" dirty="0"/>
              <a:t>Britská BBC </a:t>
            </a:r>
            <a:r>
              <a:rPr lang="cs-CZ" sz="1600" dirty="0" smtClean="0"/>
              <a:t>v </a:t>
            </a:r>
            <a:r>
              <a:rPr lang="cs-CZ" sz="1600" dirty="0"/>
              <a:t>roce 1936 a americká televize </a:t>
            </a:r>
            <a:r>
              <a:rPr lang="cs-CZ" sz="1600" dirty="0" smtClean="0"/>
              <a:t> roku 1939 </a:t>
            </a:r>
            <a:endParaRPr lang="cs-CZ" sz="1600" dirty="0"/>
          </a:p>
          <a:p>
            <a:r>
              <a:rPr lang="cs-CZ" sz="1600" dirty="0" smtClean="0"/>
              <a:t>Barevné </a:t>
            </a:r>
            <a:r>
              <a:rPr lang="cs-CZ" sz="1600" dirty="0"/>
              <a:t>vysílání bylo </a:t>
            </a:r>
            <a:r>
              <a:rPr lang="cs-CZ" sz="1600" dirty="0" smtClean="0"/>
              <a:t>experimentálně </a:t>
            </a:r>
            <a:r>
              <a:rPr lang="cs-CZ" sz="1600" dirty="0"/>
              <a:t>zahájeno ve Spojených státech v roce 1951 a o něco později zde začala poprvé vysílat i kabelová televize.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http://img2.ceskatelevize.cz/boss/image/contents/historie/obr_archiv/09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16016" y="2529499"/>
            <a:ext cx="2923295" cy="205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i.idnes.cz/06/111/gal/VOT16c619_BBC_t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30351"/>
            <a:ext cx="2923295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628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3800" b="1" dirty="0" smtClean="0">
                <a:latin typeface="Engravers MT" pitchFamily="18" charset="0"/>
              </a:rPr>
              <a:t>PoČátek </a:t>
            </a:r>
            <a:r>
              <a:rPr lang="cs-CZ" sz="3800" b="1" dirty="0">
                <a:latin typeface="Engravers MT" pitchFamily="18" charset="0"/>
              </a:rPr>
              <a:t>vysílání </a:t>
            </a:r>
            <a:r>
              <a:rPr lang="cs-CZ" sz="3800" b="1" dirty="0" smtClean="0">
                <a:latin typeface="Engravers MT" pitchFamily="18" charset="0"/>
              </a:rPr>
              <a:t>          v </a:t>
            </a:r>
            <a:r>
              <a:rPr lang="cs-CZ" sz="3800" b="1" dirty="0">
                <a:latin typeface="Engravers MT" pitchFamily="18" charset="0"/>
              </a:rPr>
              <a:t>Československu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ČST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1. </a:t>
            </a:r>
            <a:r>
              <a:rPr lang="cs-CZ" dirty="0" smtClean="0"/>
              <a:t>květen 1953 </a:t>
            </a:r>
            <a:r>
              <a:rPr lang="cs-CZ" dirty="0"/>
              <a:t>- 1. veřejné vysílání </a:t>
            </a:r>
            <a:r>
              <a:rPr lang="cs-CZ" dirty="0" smtClean="0"/>
              <a:t>za </a:t>
            </a:r>
            <a:r>
              <a:rPr lang="cs-CZ" dirty="0"/>
              <a:t>toto datum se považuje i vznik ČST jako takové. ČST byla zpočátku </a:t>
            </a:r>
            <a:r>
              <a:rPr lang="cs-CZ" dirty="0" smtClean="0"/>
              <a:t>financována státem.</a:t>
            </a:r>
            <a:r>
              <a:rPr lang="pl-PL" dirty="0"/>
              <a:t> I jako ostatní média byla podrobována silné cenzuře. </a:t>
            </a:r>
            <a:endParaRPr lang="pl-PL" dirty="0" smtClean="0"/>
          </a:p>
          <a:p>
            <a:r>
              <a:rPr lang="cs-CZ" dirty="0"/>
              <a:t>V roce 1966 je zahájeno první televizní reklamní vysílání, 1970 začíná vysílat druhý program, 1973 je spuštěno barevné vysílání.</a:t>
            </a:r>
            <a:endParaRPr lang="pl-PL" dirty="0" smtClean="0"/>
          </a:p>
          <a:p>
            <a:r>
              <a:rPr lang="cs-CZ" dirty="0"/>
              <a:t>ČST zanikla spolu s ČSFR dne </a:t>
            </a:r>
            <a:r>
              <a:rPr lang="cs-CZ" dirty="0" smtClean="0"/>
              <a:t>            31</a:t>
            </a:r>
            <a:r>
              <a:rPr lang="cs-CZ" dirty="0"/>
              <a:t>. prosince 1992. Jejím nástupcem na území Česka se považuje Česká televize, na území Slovenska Slovenská televize, ale jde o oficiálně zcela nové televize.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http://i.idnes.cz/09/023/gal/PEI295d04_Ceskoslovenska_televiz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88841"/>
            <a:ext cx="3154131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i.iinfo.cz/urs/1968_CST_2-12192180226923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57391"/>
            <a:ext cx="3154131" cy="213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898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34888" y="14173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400" b="1" dirty="0">
                <a:latin typeface="Engravers MT" pitchFamily="18" charset="0"/>
              </a:rPr>
              <a:t>Analogový </a:t>
            </a:r>
            <a:r>
              <a:rPr lang="cs-CZ" sz="4400" b="1" dirty="0" smtClean="0">
                <a:latin typeface="Engravers MT" pitchFamily="18" charset="0"/>
              </a:rPr>
              <a:t>                      a </a:t>
            </a:r>
            <a:r>
              <a:rPr lang="cs-CZ" sz="4400" b="1" dirty="0">
                <a:latin typeface="Engravers MT" pitchFamily="18" charset="0"/>
              </a:rPr>
              <a:t>digitální signál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920084"/>
            <a:ext cx="4038600" cy="4937915"/>
          </a:xfrm>
        </p:spPr>
        <p:txBody>
          <a:bodyPr>
            <a:normAutofit fontScale="55000" lnSpcReduction="20000"/>
          </a:bodyPr>
          <a:lstStyle/>
          <a:p>
            <a:r>
              <a:rPr lang="cs-CZ" sz="3300" dirty="0" smtClean="0"/>
              <a:t>Analogový signál slouží </a:t>
            </a:r>
            <a:r>
              <a:rPr lang="cs-CZ" sz="3300" dirty="0"/>
              <a:t>k přenosu informací spojitým signálem, jeho přesnost extrémně závisí na kvalitě připojených zařízení. Transfer dat je touto metodou mnohem méně dokonalý, než je tomu u přenosu digitálního</a:t>
            </a:r>
            <a:r>
              <a:rPr lang="cs-CZ" sz="3300" dirty="0" smtClean="0"/>
              <a:t>.</a:t>
            </a:r>
          </a:p>
          <a:p>
            <a:endParaRPr lang="cs-CZ" sz="3300" dirty="0" smtClean="0"/>
          </a:p>
          <a:p>
            <a:r>
              <a:rPr lang="cs-CZ" sz="3300" dirty="0"/>
              <a:t>Z důvodu zpracování signálu výpočetními prostředky provádíme tzv. </a:t>
            </a:r>
            <a:r>
              <a:rPr lang="cs-CZ" sz="3300" dirty="0" smtClean="0"/>
              <a:t>digitalizaci spojitých </a:t>
            </a:r>
            <a:r>
              <a:rPr lang="cs-CZ" sz="3300" dirty="0"/>
              <a:t>signálů. Důvody digitalizace nejsou pouze ekonomické (levnější zpracování </a:t>
            </a:r>
            <a:r>
              <a:rPr lang="cs-CZ" sz="3300" dirty="0" smtClean="0"/>
              <a:t>    a </a:t>
            </a:r>
            <a:r>
              <a:rPr lang="cs-CZ" sz="3300" dirty="0"/>
              <a:t>přenos dat), neboť s digitálním signálem můžeme zacházet tak, jak s analogovým není možné</a:t>
            </a:r>
            <a:r>
              <a:rPr lang="cs-CZ" sz="3300" dirty="0" smtClean="0"/>
              <a:t>.</a:t>
            </a:r>
          </a:p>
          <a:p>
            <a:endParaRPr lang="cs-CZ" sz="3300" dirty="0"/>
          </a:p>
          <a:p>
            <a:r>
              <a:rPr lang="cs-CZ" sz="3300" dirty="0"/>
              <a:t>Příkladem je rozpoznávání řeči – zde jsou složité algoritmy aplikovatelné pouze na digitalizované signály.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  <p:pic>
        <p:nvPicPr>
          <p:cNvPr id="4098" name="Picture 2" descr="http://i.iinfo.cz/urs/Clipboard03_Co_prinese_digitalizace-112323905921516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155" y="1916832"/>
            <a:ext cx="4464496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8312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Použité zdroje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743789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104</TotalTime>
  <Words>535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Televizor</vt:lpstr>
      <vt:lpstr>Historie televizního vysílání </vt:lpstr>
      <vt:lpstr>Historie - pokračování</vt:lpstr>
      <vt:lpstr>PoČátek vysílání           v Československu</vt:lpstr>
      <vt:lpstr>Analogový                       a digitální signál 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jitka</cp:lastModifiedBy>
  <cp:revision>17</cp:revision>
  <dcterms:created xsi:type="dcterms:W3CDTF">2012-09-17T18:25:19Z</dcterms:created>
  <dcterms:modified xsi:type="dcterms:W3CDTF">2013-05-17T02:30:12Z</dcterms:modified>
</cp:coreProperties>
</file>