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64" r:id="rId2"/>
    <p:sldId id="265" r:id="rId3"/>
    <p:sldId id="257" r:id="rId4"/>
    <p:sldId id="258" r:id="rId5"/>
    <p:sldId id="259" r:id="rId6"/>
    <p:sldId id="260" r:id="rId7"/>
    <p:sldId id="262" r:id="rId8"/>
    <p:sldId id="263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2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VY_32_INOVACE_22_01_20  Domov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</a:t>
          </a:r>
          <a:r>
            <a:rPr lang="cs-CZ" sz="1000" dirty="0" smtClean="0"/>
            <a:t>JAK LIDÉ ŽIJÍ NA ZEMI </a:t>
          </a:r>
          <a:r>
            <a:rPr lang="cs-CZ" sz="1400" dirty="0" smtClean="0"/>
            <a:t> </a:t>
          </a:r>
          <a:endParaRPr lang="cs-CZ" sz="14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262F72B-83F3-4F43-A5E9-E822B3F3BD06}" type="presOf" srcId="{1D895EAB-76A7-41C6-9C6C-7D303AD4C23C}" destId="{347D85BD-7382-4413-9298-D06CC996458A}" srcOrd="0" destOrd="0" presId="urn:microsoft.com/office/officeart/2005/8/layout/target3"/>
    <dgm:cxn modelId="{C832D957-7F88-4120-B019-617B4C10468F}" type="presOf" srcId="{FFA013E9-5C5D-404D-8688-08171EA7A387}" destId="{359A210A-E8C9-4FD6-9BC7-434F4455A6B5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46F6846A-D897-44F4-B8AA-9952BEA8D6E7}" type="presOf" srcId="{D9242A4C-F33A-42E2-BFA4-EC80805DCD32}" destId="{5A434D34-FA65-40B0-A4CE-3A1E2B14A215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C371E09F-4FAC-4BDA-AF7A-3AA6EC8F9217}" type="presOf" srcId="{ABD4D77B-BA54-4DFB-A762-4C734220F9AA}" destId="{A6703DA5-6D74-4C8B-9C82-31DC93531BC2}" srcOrd="1" destOrd="0" presId="urn:microsoft.com/office/officeart/2005/8/layout/target3"/>
    <dgm:cxn modelId="{EE0C83AB-BC44-4767-8F88-1DCFCEC4B47E}" type="presOf" srcId="{A4836DAF-3E6B-4198-A089-B3C0D0384F2B}" destId="{36B74B1E-3C18-4C06-BA03-CB2EB266F8FF}" srcOrd="1" destOrd="0" presId="urn:microsoft.com/office/officeart/2005/8/layout/target3"/>
    <dgm:cxn modelId="{2D6F7F09-F2DB-443F-95C4-EB19604E756D}" type="presOf" srcId="{A4836DAF-3E6B-4198-A089-B3C0D0384F2B}" destId="{4F0AD45D-7E6A-4C4A-90DF-90E27C4B175D}" srcOrd="0" destOrd="0" presId="urn:microsoft.com/office/officeart/2005/8/layout/target3"/>
    <dgm:cxn modelId="{72DE0E81-FAB3-41D8-ABE8-3574A0F8114F}" type="presOf" srcId="{1D895EAB-76A7-41C6-9C6C-7D303AD4C23C}" destId="{94413E88-B296-45A5-9057-6B5765B63A8F}" srcOrd="1" destOrd="0" presId="urn:microsoft.com/office/officeart/2005/8/layout/target3"/>
    <dgm:cxn modelId="{F4A54086-03A4-43DD-A3D9-039FD3133549}" type="presOf" srcId="{ABD4D77B-BA54-4DFB-A762-4C734220F9AA}" destId="{AAB7E4A6-9D01-402C-9D7A-6D30767F0B58}" srcOrd="0" destOrd="0" presId="urn:microsoft.com/office/officeart/2005/8/layout/target3"/>
    <dgm:cxn modelId="{AEA06F0F-C914-444A-8110-4ABA91D213A8}" type="presOf" srcId="{DAAD5A11-3EBC-47AE-AB1C-4F1B938732A7}" destId="{2D933DCE-BBEA-46A5-98BC-CA41A7DBB761}" srcOrd="0" destOrd="0" presId="urn:microsoft.com/office/officeart/2005/8/layout/target3"/>
    <dgm:cxn modelId="{6FA6311A-B611-4EFF-8B3B-34A7047FD79E}" type="presOf" srcId="{FFA013E9-5C5D-404D-8688-08171EA7A387}" destId="{E1DA18CB-4B0A-4D0C-9459-15C4B327891F}" srcOrd="0" destOrd="0" presId="urn:microsoft.com/office/officeart/2005/8/layout/target3"/>
    <dgm:cxn modelId="{34E4C7A1-65EF-4A69-BC21-D7F294537620}" type="presOf" srcId="{D9242A4C-F33A-42E2-BFA4-EC80805DCD32}" destId="{7DDB6D97-C311-42E1-B77C-B194BAE75773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E0822103-297D-4EC0-A8AE-B55078DA30AF}" type="presParOf" srcId="{2D933DCE-BBEA-46A5-98BC-CA41A7DBB761}" destId="{D3A73299-62A4-4767-8E25-C16133A0B902}" srcOrd="0" destOrd="0" presId="urn:microsoft.com/office/officeart/2005/8/layout/target3"/>
    <dgm:cxn modelId="{E6294AD8-CA43-42A6-B22A-FDA1544F370B}" type="presParOf" srcId="{2D933DCE-BBEA-46A5-98BC-CA41A7DBB761}" destId="{EE30B2AF-DDC9-42DB-9092-5595C6257A57}" srcOrd="1" destOrd="0" presId="urn:microsoft.com/office/officeart/2005/8/layout/target3"/>
    <dgm:cxn modelId="{6F539481-6CE3-422F-86F2-AE71FBB33A22}" type="presParOf" srcId="{2D933DCE-BBEA-46A5-98BC-CA41A7DBB761}" destId="{E1DA18CB-4B0A-4D0C-9459-15C4B327891F}" srcOrd="2" destOrd="0" presId="urn:microsoft.com/office/officeart/2005/8/layout/target3"/>
    <dgm:cxn modelId="{8732BFC0-2247-4AB2-B85D-0FD579F61572}" type="presParOf" srcId="{2D933DCE-BBEA-46A5-98BC-CA41A7DBB761}" destId="{29996EEB-8589-4AED-9C98-E2204A026234}" srcOrd="3" destOrd="0" presId="urn:microsoft.com/office/officeart/2005/8/layout/target3"/>
    <dgm:cxn modelId="{286B114B-7774-4F5F-8F45-29E65B6DE7DF}" type="presParOf" srcId="{2D933DCE-BBEA-46A5-98BC-CA41A7DBB761}" destId="{056AE7B2-579D-40D1-A57C-4E33BFED76BE}" srcOrd="4" destOrd="0" presId="urn:microsoft.com/office/officeart/2005/8/layout/target3"/>
    <dgm:cxn modelId="{4CC6BD56-04BB-4164-836F-EBC183CF18FB}" type="presParOf" srcId="{2D933DCE-BBEA-46A5-98BC-CA41A7DBB761}" destId="{4F0AD45D-7E6A-4C4A-90DF-90E27C4B175D}" srcOrd="5" destOrd="0" presId="urn:microsoft.com/office/officeart/2005/8/layout/target3"/>
    <dgm:cxn modelId="{C2A7CE0A-E133-4C53-B997-C5F785B806CB}" type="presParOf" srcId="{2D933DCE-BBEA-46A5-98BC-CA41A7DBB761}" destId="{1804A346-BBD3-438B-AE0F-7BEBB1E2AF96}" srcOrd="6" destOrd="0" presId="urn:microsoft.com/office/officeart/2005/8/layout/target3"/>
    <dgm:cxn modelId="{1326D9D9-2755-4704-A1D3-6763AF5AD5B0}" type="presParOf" srcId="{2D933DCE-BBEA-46A5-98BC-CA41A7DBB761}" destId="{60CB9877-708D-4C64-AA73-CFD3F3076BC2}" srcOrd="7" destOrd="0" presId="urn:microsoft.com/office/officeart/2005/8/layout/target3"/>
    <dgm:cxn modelId="{4E1E6A11-EE16-4D7D-B9D4-6C36B3706366}" type="presParOf" srcId="{2D933DCE-BBEA-46A5-98BC-CA41A7DBB761}" destId="{347D85BD-7382-4413-9298-D06CC996458A}" srcOrd="8" destOrd="0" presId="urn:microsoft.com/office/officeart/2005/8/layout/target3"/>
    <dgm:cxn modelId="{734BDD5F-B9B5-4010-AC94-AE8CE33B682B}" type="presParOf" srcId="{2D933DCE-BBEA-46A5-98BC-CA41A7DBB761}" destId="{C4DD5B9C-4D9E-449D-A063-107A759DF3D1}" srcOrd="9" destOrd="0" presId="urn:microsoft.com/office/officeart/2005/8/layout/target3"/>
    <dgm:cxn modelId="{49BDE66E-00E2-4C6E-A214-1A8545D813B3}" type="presParOf" srcId="{2D933DCE-BBEA-46A5-98BC-CA41A7DBB761}" destId="{CD515E15-5457-47F2-8109-A2A59D66C930}" srcOrd="10" destOrd="0" presId="urn:microsoft.com/office/officeart/2005/8/layout/target3"/>
    <dgm:cxn modelId="{5171206E-7D9A-49E5-945C-6B105FCD1682}" type="presParOf" srcId="{2D933DCE-BBEA-46A5-98BC-CA41A7DBB761}" destId="{7DDB6D97-C311-42E1-B77C-B194BAE75773}" srcOrd="11" destOrd="0" presId="urn:microsoft.com/office/officeart/2005/8/layout/target3"/>
    <dgm:cxn modelId="{50B41949-0A4B-40B5-BFF8-641F964F8DA4}" type="presParOf" srcId="{2D933DCE-BBEA-46A5-98BC-CA41A7DBB761}" destId="{DE2B4424-17B1-4404-A13F-04051C43B79D}" srcOrd="12" destOrd="0" presId="urn:microsoft.com/office/officeart/2005/8/layout/target3"/>
    <dgm:cxn modelId="{7E80924D-574C-4713-B014-B21A9BEAB3E8}" type="presParOf" srcId="{2D933DCE-BBEA-46A5-98BC-CA41A7DBB761}" destId="{555607BD-8A1D-4EBB-825A-8C74A1FB0FFC}" srcOrd="13" destOrd="0" presId="urn:microsoft.com/office/officeart/2005/8/layout/target3"/>
    <dgm:cxn modelId="{782EE151-4FF1-4465-875A-6AB53F26CE21}" type="presParOf" srcId="{2D933DCE-BBEA-46A5-98BC-CA41A7DBB761}" destId="{AAB7E4A6-9D01-402C-9D7A-6D30767F0B58}" srcOrd="14" destOrd="0" presId="urn:microsoft.com/office/officeart/2005/8/layout/target3"/>
    <dgm:cxn modelId="{CE596725-5FA8-48FC-B1FE-AFB48C943A31}" type="presParOf" srcId="{2D933DCE-BBEA-46A5-98BC-CA41A7DBB761}" destId="{359A210A-E8C9-4FD6-9BC7-434F4455A6B5}" srcOrd="15" destOrd="0" presId="urn:microsoft.com/office/officeart/2005/8/layout/target3"/>
    <dgm:cxn modelId="{19C16850-44D3-4326-B410-935DBE16E85A}" type="presParOf" srcId="{2D933DCE-BBEA-46A5-98BC-CA41A7DBB761}" destId="{36B74B1E-3C18-4C06-BA03-CB2EB266F8FF}" srcOrd="16" destOrd="0" presId="urn:microsoft.com/office/officeart/2005/8/layout/target3"/>
    <dgm:cxn modelId="{7A174CCD-4D56-42A4-A91F-085A93EE30BC}" type="presParOf" srcId="{2D933DCE-BBEA-46A5-98BC-CA41A7DBB761}" destId="{94413E88-B296-45A5-9057-6B5765B63A8F}" srcOrd="17" destOrd="0" presId="urn:microsoft.com/office/officeart/2005/8/layout/target3"/>
    <dgm:cxn modelId="{02340265-7C0E-47F1-A141-C1117160B3B0}" type="presParOf" srcId="{2D933DCE-BBEA-46A5-98BC-CA41A7DBB761}" destId="{5A434D34-FA65-40B0-A4CE-3A1E2B14A215}" srcOrd="18" destOrd="0" presId="urn:microsoft.com/office/officeart/2005/8/layout/target3"/>
    <dgm:cxn modelId="{E2FDF0FE-D28B-4DC4-88F0-2AB8271636ED}" type="presParOf" srcId="{2D933DCE-BBEA-46A5-98BC-CA41A7DBB761}" destId="{A6703DA5-6D74-4C8B-9C82-31DC93531BC2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3AE1C4-1150-4695-AAE7-7DD8D4FE3D1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D30C38-8CB2-47CB-8E5A-D70461DBE8C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806079A-2088-4D2A-80DE-6DDD456A0D0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93A80A-989F-4125-A576-74B3234740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806079A-2088-4D2A-80DE-6DDD456A0D0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93A80A-989F-4125-A576-74B3234740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806079A-2088-4D2A-80DE-6DDD456A0D0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93A80A-989F-4125-A576-74B3234740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806079A-2088-4D2A-80DE-6DDD456A0D0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93A80A-989F-4125-A576-74B3234740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806079A-2088-4D2A-80DE-6DDD456A0D0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93A80A-989F-4125-A576-74B3234740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806079A-2088-4D2A-80DE-6DDD456A0D0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93A80A-989F-4125-A576-74B3234740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806079A-2088-4D2A-80DE-6DDD456A0D0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93A80A-989F-4125-A576-74B3234740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806079A-2088-4D2A-80DE-6DDD456A0D0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93A80A-989F-4125-A576-74B3234740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806079A-2088-4D2A-80DE-6DDD456A0D0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93A80A-989F-4125-A576-74B3234740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806079A-2088-4D2A-80DE-6DDD456A0D0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93A80A-989F-4125-A576-74B3234740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806079A-2088-4D2A-80DE-6DDD456A0D0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93A80A-989F-4125-A576-74B3234740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B806079A-2088-4D2A-80DE-6DDD456A0D0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1B93A80A-989F-4125-A576-74B3234740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e/ea/V._Volfa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5/57/Newly_developed_single-family_home_in_northern_Germany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User:Boereck" TargetMode="External"/><Relationship Id="rId2" Type="http://schemas.openxmlformats.org/officeDocument/2006/relationships/hyperlink" Target="http://cs.wikipedia.org/wiki/Soubor:V._Volfa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Newly_developed_single-family_home_in_northern_German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094415096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02453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Prezentace slouží k učivu na téma: </a:t>
            </a:r>
            <a:r>
              <a:rPr lang="cs-CZ" b="1" dirty="0" smtClean="0"/>
              <a:t>Domov</a:t>
            </a:r>
            <a:r>
              <a:rPr lang="cs-CZ" dirty="0" smtClean="0"/>
              <a:t> </a:t>
            </a:r>
          </a:p>
          <a:p>
            <a:r>
              <a:rPr lang="cs-CZ" dirty="0" smtClean="0"/>
              <a:t>Slide 3 – výukový rozhovor na téma DOMOV</a:t>
            </a:r>
          </a:p>
          <a:p>
            <a:r>
              <a:rPr lang="cs-CZ" dirty="0" smtClean="0"/>
              <a:t>Slide 4 – teorie k tématu</a:t>
            </a:r>
          </a:p>
          <a:p>
            <a:r>
              <a:rPr lang="cs-CZ" dirty="0" smtClean="0"/>
              <a:t>Slide 5 – žák si podle svého bydliště vyplní údaje</a:t>
            </a:r>
          </a:p>
          <a:p>
            <a:r>
              <a:rPr lang="cs-CZ" dirty="0" smtClean="0"/>
              <a:t>Slide 6 – na základě výukového rozhovoru s žáky odvodíme rozdíly mezi domovem na sídlišti a rodinného domu </a:t>
            </a:r>
          </a:p>
          <a:p>
            <a:r>
              <a:rPr lang="cs-CZ" dirty="0" smtClean="0"/>
              <a:t>Slide 7 – 8 – úkoly týkající se městyse Nedvědice – samostatná a skupinová práce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3059832" y="2348880"/>
            <a:ext cx="3672408" cy="144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491880" y="2653461"/>
            <a:ext cx="2952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DOMOV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576696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169316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Místo, ve kterém žijeme</a:t>
            </a:r>
          </a:p>
          <a:p>
            <a:r>
              <a:rPr lang="cs-CZ" dirty="0" smtClean="0"/>
              <a:t>Dům, rodiče, členové rodiny, město či vesnice, 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3419872" y="3645024"/>
            <a:ext cx="3096344" cy="115212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041560" y="3759423"/>
            <a:ext cx="22322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OBEC  </a:t>
            </a:r>
            <a:r>
              <a:rPr lang="cs-CZ" sz="1400" b="1" dirty="0" smtClean="0"/>
              <a:t>CCA 6000 V ČR  </a:t>
            </a:r>
            <a:endParaRPr lang="cs-CZ" sz="1400" b="1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2915816" y="4797152"/>
            <a:ext cx="1800200" cy="21602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716016" y="4797152"/>
            <a:ext cx="1800200" cy="288032"/>
          </a:xfrm>
          <a:prstGeom prst="straightConnector1">
            <a:avLst/>
          </a:prstGeom>
          <a:ln w="3810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475656" y="5085184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MĚSTO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940152" y="5085184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VESNICE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5949280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STÁTY EVROPY SE SPOJUJÍ DO </a:t>
            </a:r>
            <a:r>
              <a:rPr lang="cs-CZ" b="1" dirty="0" smtClean="0"/>
              <a:t>EVROPSKÉ UNIE – SPOLEČNÉ ZÁKONY,  VOLNÝ POHYB ZBOŽÍ A  OSOB.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5006357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Doplň, kde žiješ </a:t>
            </a:r>
            <a:r>
              <a:rPr lang="cs-CZ" dirty="0" smtClean="0">
                <a:sym typeface="Wingdings" pitchFamily="2" charset="2"/>
              </a:rPr>
              <a:t>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1837184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Obec – vesnice/město ______________</a:t>
            </a:r>
          </a:p>
          <a:p>
            <a:r>
              <a:rPr lang="cs-CZ" dirty="0" smtClean="0"/>
              <a:t>Stát 			    ______________</a:t>
            </a:r>
          </a:p>
          <a:p>
            <a:r>
              <a:rPr lang="cs-CZ" dirty="0" smtClean="0"/>
              <a:t>Světadíl 			    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84927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obydlí </a:t>
            </a:r>
            <a:endParaRPr lang="cs-CZ" dirty="0"/>
          </a:p>
        </p:txBody>
      </p:sp>
      <p:pic>
        <p:nvPicPr>
          <p:cNvPr id="1026" name="Picture 2" descr="Soubor:V. Volf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268760"/>
            <a:ext cx="3528392" cy="2646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16016" y="1268760"/>
            <a:ext cx="388843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________________________________________________________________________________________________________________________________________________________________________________________________________________________________________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3915054"/>
            <a:ext cx="316835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wikipedia.org</a:t>
            </a:r>
            <a:endParaRPr lang="cs-CZ" sz="1000" dirty="0"/>
          </a:p>
        </p:txBody>
      </p:sp>
      <p:pic>
        <p:nvPicPr>
          <p:cNvPr id="1028" name="Picture 4" descr="Soubor:Newly developed single-family home in northern Germany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038164"/>
            <a:ext cx="4321485" cy="2452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716016" y="6490607"/>
            <a:ext cx="30243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www.wikipedia.org</a:t>
            </a: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4161275"/>
            <a:ext cx="35283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340661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obec: </a:t>
            </a:r>
            <a:r>
              <a:rPr lang="cs-CZ" b="1" dirty="0" smtClean="0"/>
              <a:t>NEDVĚDICE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ČÁSTI OBCE</a:t>
            </a:r>
          </a:p>
          <a:p>
            <a:r>
              <a:rPr lang="cs-CZ" dirty="0" smtClean="0"/>
              <a:t>______________________________________________________________</a:t>
            </a:r>
          </a:p>
          <a:p>
            <a:r>
              <a:rPr lang="cs-CZ" dirty="0" smtClean="0"/>
              <a:t>2) KDO OBEC SPRAVUJE</a:t>
            </a:r>
          </a:p>
          <a:p>
            <a:r>
              <a:rPr lang="cs-CZ" dirty="0" smtClean="0"/>
              <a:t>_______________________________</a:t>
            </a:r>
          </a:p>
          <a:p>
            <a:r>
              <a:rPr lang="cs-CZ" dirty="0" smtClean="0"/>
              <a:t>3) PROBLÉMY OBCE</a:t>
            </a:r>
          </a:p>
          <a:p>
            <a:r>
              <a:rPr lang="cs-CZ" dirty="0" smtClean="0"/>
              <a:t>______________________________________________________________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208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OBJEKT PRO NAŠI OBEC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Navrhněte objekt, který je podle vás nutný vybudovat v Nedvědici. </a:t>
            </a:r>
          </a:p>
          <a:p>
            <a:r>
              <a:rPr lang="cs-CZ" dirty="0" smtClean="0"/>
              <a:t>1. skupina – kladné důvody pro výstavbu </a:t>
            </a:r>
          </a:p>
          <a:p>
            <a:r>
              <a:rPr lang="cs-CZ" dirty="0" smtClean="0"/>
              <a:t>2. skupina – záporné důvody pro výstavbu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158718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Červený P., </a:t>
            </a:r>
            <a:r>
              <a:rPr lang="cs-CZ" dirty="0" err="1"/>
              <a:t>Dokopil</a:t>
            </a:r>
            <a:r>
              <a:rPr lang="cs-CZ" dirty="0"/>
              <a:t> J., Kopp J., Matušková A., Mentlík P, ZEMĚPIS 6 učebnice pro základní školy a víceletá gymnázia , 2003, </a:t>
            </a:r>
            <a:r>
              <a:rPr lang="cs-CZ" dirty="0" err="1" smtClean="0"/>
              <a:t>Fraus</a:t>
            </a:r>
            <a:endParaRPr lang="cs-CZ" dirty="0" smtClean="0"/>
          </a:p>
          <a:p>
            <a:r>
              <a:rPr lang="cs-CZ" sz="1200" dirty="0" err="1" smtClean="0"/>
              <a:t>Dingoa</a:t>
            </a:r>
            <a:r>
              <a:rPr lang="cs-CZ" sz="1200" dirty="0" smtClean="0"/>
              <a:t>,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</a:t>
            </a:r>
            <a:r>
              <a:rPr lang="cs-CZ" sz="1200" dirty="0"/>
              <a:t>[online]. [cit. </a:t>
            </a:r>
            <a:r>
              <a:rPr lang="cs-CZ" sz="1200" dirty="0" smtClean="0"/>
              <a:t>25. 2 .2013]. </a:t>
            </a:r>
            <a:r>
              <a:rPr lang="cs-CZ" sz="1200" dirty="0"/>
              <a:t>Dostupný na WWW</a:t>
            </a:r>
            <a:r>
              <a:rPr lang="cs-CZ" sz="1200" dirty="0" smtClean="0"/>
              <a:t>: </a:t>
            </a:r>
            <a:r>
              <a:rPr lang="cs-CZ" sz="1200" dirty="0" smtClean="0">
                <a:hlinkClick r:id="rId2"/>
              </a:rPr>
              <a:t>http://cs.wikipedia.org/wiki/Soubor:V._</a:t>
            </a:r>
            <a:r>
              <a:rPr lang="cs-CZ" sz="1200" dirty="0" smtClean="0">
                <a:hlinkClick r:id="rId2"/>
              </a:rPr>
              <a:t>Volfa.jpg</a:t>
            </a:r>
            <a:endParaRPr lang="cs-CZ" sz="1200" dirty="0" smtClean="0"/>
          </a:p>
          <a:p>
            <a:r>
              <a:rPr lang="cs-CZ" sz="1200" u="sng" dirty="0" err="1" smtClean="0">
                <a:hlinkClick r:id="rId3" tooltip="User:Boereck"/>
              </a:rPr>
              <a:t>Boereck</a:t>
            </a:r>
            <a:r>
              <a:rPr lang="cs-CZ" sz="1200" dirty="0" smtClean="0"/>
              <a:t>,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25. 2 .2013]. Dostupný na WWW: </a:t>
            </a:r>
            <a:r>
              <a:rPr lang="cs-CZ" sz="1200" dirty="0" smtClean="0">
                <a:hlinkClick r:id="rId4"/>
              </a:rPr>
              <a:t>http://cs.wikipedia.org/wiki/Soubor:Newly_developed_single-family_home_in_northern_Germany.jpg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151296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34</TotalTime>
  <Words>317</Words>
  <Application>Microsoft Office PowerPoint</Application>
  <PresentationFormat>Předvádění na obrazovce (4:3)</PresentationFormat>
  <Paragraphs>46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Snímek 1</vt:lpstr>
      <vt:lpstr>Anotace: </vt:lpstr>
      <vt:lpstr>Snímek 3</vt:lpstr>
      <vt:lpstr>DOMOV</vt:lpstr>
      <vt:lpstr>Doplň, kde žiješ   </vt:lpstr>
      <vt:lpstr>Typy obydlí </vt:lpstr>
      <vt:lpstr>Naše obec: NEDVĚDICE</vt:lpstr>
      <vt:lpstr>OBJEKT PRO NAŠI OBEC</vt:lpstr>
      <vt:lpstr>Zdroj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DOMOV </dc:title>
  <dc:creator>user</dc:creator>
  <cp:lastModifiedBy>Ladka</cp:lastModifiedBy>
  <cp:revision>5</cp:revision>
  <dcterms:created xsi:type="dcterms:W3CDTF">2013-03-05T11:46:09Z</dcterms:created>
  <dcterms:modified xsi:type="dcterms:W3CDTF">2013-06-10T14:33:11Z</dcterms:modified>
</cp:coreProperties>
</file>