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5BC690-BE7A-49A8-AD43-F59BF712CEF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E6C537-7FFD-4676-830D-F4E20426566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835984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192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žárovky.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jejím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7465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řížkovi\Desktop\300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040" y="692696"/>
            <a:ext cx="1243856" cy="124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Copperplate Gothic Bold" pitchFamily="34" charset="0"/>
                <a:cs typeface="AngsanaUPC" pitchFamily="18" charset="-34"/>
              </a:rPr>
              <a:t>ž</a:t>
            </a:r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árovka </a:t>
            </a:r>
            <a:endParaRPr lang="cs-CZ" dirty="0">
              <a:latin typeface="Copperplate Gothic Bold" pitchFamily="34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buClr>
                <a:schemeClr val="bg2">
                  <a:lumMod val="50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/>
              <a:t> Žárovka je jednoduché zařízení k přeměně elektrické energie na světlo.</a:t>
            </a:r>
          </a:p>
          <a:p>
            <a:pPr>
              <a:spcBef>
                <a:spcPts val="600"/>
              </a:spcBef>
              <a:buClr>
                <a:schemeClr val="bg2">
                  <a:lumMod val="50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/>
              <a:t> Funguje na principu zahřívání tenkého, obvykle wolframového vodiče elektrickým proudem, který jím protéká.</a:t>
            </a:r>
          </a:p>
          <a:p>
            <a:pPr>
              <a:spcBef>
                <a:spcPts val="600"/>
              </a:spcBef>
              <a:buClr>
                <a:schemeClr val="bg2">
                  <a:lumMod val="50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/>
              <a:t> Při vysoké teplotě vlákno žárovky září především         v infračervené oblasti, zčásti i ve viditelném světle.</a:t>
            </a:r>
          </a:p>
          <a:p>
            <a:pPr>
              <a:spcBef>
                <a:spcPts val="600"/>
              </a:spcBef>
              <a:buClr>
                <a:schemeClr val="bg2">
                  <a:lumMod val="50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dirty="0" smtClean="0"/>
              <a:t> </a:t>
            </a:r>
            <a:r>
              <a:rPr lang="cs-CZ" dirty="0" smtClean="0"/>
              <a:t>U přežhavených žárovek najdeme ve spektru i ultrafialové záření.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Vyu</a:t>
            </a:r>
            <a:r>
              <a:rPr lang="cs-CZ" b="1" dirty="0" smtClean="0">
                <a:latin typeface="Copperplate Gothic Bold" pitchFamily="34" charset="0"/>
                <a:cs typeface="AngsanaUPC" pitchFamily="18" charset="-34"/>
              </a:rPr>
              <a:t>ž</a:t>
            </a:r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ití a charakteristika</a:t>
            </a:r>
            <a:endParaRPr lang="cs-CZ" dirty="0">
              <a:latin typeface="Copperplate Gothic Bold" pitchFamily="34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Obyčejná žárovka se dosud často používá                       v domácnostech a je také základem většiny přenosných svítidel.</a:t>
            </a:r>
          </a:p>
          <a:p>
            <a:r>
              <a:rPr lang="cs-CZ" dirty="0" smtClean="0"/>
              <a:t>Využívá se i v automobilových světlometech nebo        v domácnostech, když má být světlo soustředěno do jednoho místa.</a:t>
            </a:r>
          </a:p>
          <a:p>
            <a:r>
              <a:rPr lang="cs-CZ" dirty="0" smtClean="0"/>
              <a:t>Mezi hlavní výhody žárovky jako světelného zdroje patří možnost přímého napájení z elektrické sítě</a:t>
            </a:r>
          </a:p>
          <a:p>
            <a:r>
              <a:rPr lang="cs-CZ" dirty="0" smtClean="0"/>
              <a:t>A mezi nevýhody patří především nízká účinnost         a měrný výkon 10 – 15 lm/W.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Historie</a:t>
            </a:r>
            <a:endParaRPr lang="cs-CZ" dirty="0">
              <a:latin typeface="Copperplate Gothic Bold" pitchFamily="34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2840" y="1811145"/>
            <a:ext cx="8229600" cy="4389120"/>
          </a:xfrm>
        </p:spPr>
        <p:txBody>
          <a:bodyPr/>
          <a:lstStyle/>
          <a:p>
            <a:r>
              <a:rPr lang="cs-CZ" dirty="0" smtClean="0"/>
              <a:t>Technologicky výrobu žárovky zvládl Thomas Alva Edison v roce 1879.</a:t>
            </a:r>
          </a:p>
          <a:p>
            <a:r>
              <a:rPr lang="cs-CZ" dirty="0" smtClean="0"/>
              <a:t>první žárovka byla rozsvícena 21. října 1879 a svítila     40 hodin.   </a:t>
            </a:r>
          </a:p>
          <a:p>
            <a:r>
              <a:rPr lang="cs-CZ" dirty="0" smtClean="0"/>
              <a:t> Na trh byly uvedeny žárovky v provedení                       s bambusovým vláknem a standardní šroubovací paticí E27 v roce 1881. </a:t>
            </a:r>
            <a:endParaRPr lang="cs-CZ" dirty="0"/>
          </a:p>
        </p:txBody>
      </p:sp>
      <p:pic>
        <p:nvPicPr>
          <p:cNvPr id="2050" name="Picture 2" descr="http://img.ahaonline.cz/img/18/full/718849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63349"/>
            <a:ext cx="1865784" cy="186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5234631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/>
              <a:t>p</a:t>
            </a:r>
            <a:r>
              <a:rPr lang="cs-CZ" sz="1400" i="1" dirty="0" smtClean="0"/>
              <a:t>rvní Edisonova žárovka</a:t>
            </a:r>
            <a:endParaRPr lang="cs-CZ" sz="1400" i="1" dirty="0"/>
          </a:p>
        </p:txBody>
      </p:sp>
      <p:sp>
        <p:nvSpPr>
          <p:cNvPr id="5" name="Obdélník 4"/>
          <p:cNvSpPr/>
          <p:nvPr/>
        </p:nvSpPr>
        <p:spPr>
          <a:xfrm>
            <a:off x="5940152" y="5311575"/>
            <a:ext cx="3832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←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Thomas Alva Edison</a:t>
            </a:r>
            <a:endParaRPr lang="cs-CZ" dirty="0">
              <a:latin typeface="Copperplate Gothic Bold" pitchFamily="34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*</a:t>
            </a:r>
            <a:r>
              <a:rPr lang="cs-CZ" dirty="0" smtClean="0"/>
              <a:t>11. února 1847 stát Ohio –    18. října 1931 New Jersey</a:t>
            </a:r>
          </a:p>
          <a:p>
            <a:r>
              <a:rPr lang="cs-CZ" dirty="0" smtClean="0"/>
              <a:t> Celosvětově jeden z nejproduktivnějších                       a nejvýznamnějších vynálezců.</a:t>
            </a:r>
          </a:p>
          <a:p>
            <a:r>
              <a:rPr lang="cs-CZ" dirty="0" smtClean="0"/>
              <a:t>Na jeho jméno je vedeno více než 1000 patentů. </a:t>
            </a:r>
          </a:p>
          <a:p>
            <a:r>
              <a:rPr lang="cs-CZ" dirty="0" smtClean="0"/>
              <a:t>Mezi nejznámější Edisonovy vynálezy patří fonograf a žárovka.</a:t>
            </a:r>
          </a:p>
          <a:p>
            <a:endParaRPr lang="cs-CZ" dirty="0"/>
          </a:p>
        </p:txBody>
      </p:sp>
      <p:pic>
        <p:nvPicPr>
          <p:cNvPr id="19458" name="Picture 2" descr="http://upload.wikimedia.org/wikipedia/commons/thumb/0/04/Thomas_Edison.jpg/220px-Thomas_Edi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005064"/>
            <a:ext cx="1727087" cy="2700537"/>
          </a:xfrm>
          <a:prstGeom prst="rect">
            <a:avLst/>
          </a:prstGeom>
          <a:noFill/>
        </p:spPr>
      </p:pic>
      <p:pic>
        <p:nvPicPr>
          <p:cNvPr id="19460" name="Picture 4" descr="http://upload.wikimedia.org/wikipedia/commons/thumb/a/a0/EdisonPhonograph.jpg/220px-EdisonPhonograp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3808" y="4588070"/>
            <a:ext cx="2016224" cy="197040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75856" y="537321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← Fonograf</a:t>
            </a:r>
            <a:endParaRPr lang="cs-CZ" sz="2000" dirty="0"/>
          </a:p>
        </p:txBody>
      </p:sp>
      <p:pic>
        <p:nvPicPr>
          <p:cNvPr id="1026" name="Picture 2" descr="http://upload.wikimedia.org/wikipedia/commons/thumb/8/87/Christian_cross.svg/220px-Christian_cross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752" y="2053161"/>
            <a:ext cx="192536" cy="26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Konstrukce</a:t>
            </a:r>
            <a:endParaRPr lang="cs-CZ" dirty="0">
              <a:latin typeface="Copperplate Gothic Bold" pitchFamily="34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Původní Edisonovy žárovky měly uhlíkové vlákno, dnes se obvykle využívá wolfram.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Aby vlákno neshořelo, je umístěno v baňce                    z obyčejného skla, ze které je vyčerpán vzduch.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 U standardních žárovek do 15 W je obvykle baňka vakuovaná, u silnějších žárovek je plněná směsí dusíku a argonu.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pperplate Gothic Bold" pitchFamily="34" charset="0"/>
                <a:cs typeface="AngsanaUPC" pitchFamily="18" charset="-34"/>
              </a:rPr>
              <a:t>Použití</a:t>
            </a:r>
            <a:endParaRPr lang="cs-CZ" dirty="0">
              <a:latin typeface="Copperplate Gothic Bold" pitchFamily="34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Žárovky stárnou podle doby svícení, jejich životnost se počítá v tisících hodin a je téměř nezávislá na počtu cyklů rozsvícení a zhasnutí.</a:t>
            </a:r>
          </a:p>
          <a:p>
            <a:r>
              <a:rPr lang="cs-CZ" dirty="0" smtClean="0"/>
              <a:t>Jakožto teplotní světelný zdroj dávají stálé spojité světelné spektrum.</a:t>
            </a:r>
          </a:p>
          <a:p>
            <a:r>
              <a:rPr lang="cs-CZ" dirty="0" smtClean="0"/>
              <a:t>Proto jsou žárovky vhodné do domácností, kuchyní, dílenských provozů a všude tam, kde je potřeba zachovat věrnost barev.</a:t>
            </a:r>
            <a:endParaRPr lang="cs-CZ" b="1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72</TotalTime>
  <Words>164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žárovka </vt:lpstr>
      <vt:lpstr>Využití a charakteristika</vt:lpstr>
      <vt:lpstr>Historie</vt:lpstr>
      <vt:lpstr>Thomas Alva Edison</vt:lpstr>
      <vt:lpstr>Konstrukce</vt:lpstr>
      <vt:lpstr>Použití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Patrik</dc:creator>
  <cp:lastModifiedBy>jitka</cp:lastModifiedBy>
  <cp:revision>19</cp:revision>
  <dcterms:created xsi:type="dcterms:W3CDTF">2012-09-18T16:40:52Z</dcterms:created>
  <dcterms:modified xsi:type="dcterms:W3CDTF">2013-05-17T02:31:06Z</dcterms:modified>
</cp:coreProperties>
</file>