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63" r:id="rId3"/>
    <p:sldId id="257" r:id="rId4"/>
    <p:sldId id="259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454" autoAdjust="0"/>
    <p:restoredTop sz="94660"/>
  </p:normalViewPr>
  <p:slideViewPr>
    <p:cSldViewPr>
      <p:cViewPr varScale="1">
        <p:scale>
          <a:sx n="53" d="100"/>
          <a:sy n="53" d="100"/>
        </p:scale>
        <p:origin x="-12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VY_32_INOVACE_22_03_20  Odlišnost lidí na Zemi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82FCEDF5-4B00-4C5A-A0BA-4A6355078F21}" type="presOf" srcId="{FFA013E9-5C5D-404D-8688-08171EA7A387}" destId="{359A210A-E8C9-4FD6-9BC7-434F4455A6B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6011F288-9AA6-4E5E-AA9D-3455CA5024DF}" type="presOf" srcId="{A4836DAF-3E6B-4198-A089-B3C0D0384F2B}" destId="{36B74B1E-3C18-4C06-BA03-CB2EB266F8FF}" srcOrd="1" destOrd="0" presId="urn:microsoft.com/office/officeart/2005/8/layout/target3"/>
    <dgm:cxn modelId="{AD7375EC-E3E9-4FE2-A8D6-36C4C778D1F9}" type="presOf" srcId="{D9242A4C-F33A-42E2-BFA4-EC80805DCD32}" destId="{7DDB6D97-C311-42E1-B77C-B194BAE75773}" srcOrd="0" destOrd="0" presId="urn:microsoft.com/office/officeart/2005/8/layout/target3"/>
    <dgm:cxn modelId="{064CB899-9054-4019-84A7-F4FDB3676043}" type="presOf" srcId="{ABD4D77B-BA54-4DFB-A762-4C734220F9AA}" destId="{AAB7E4A6-9D01-402C-9D7A-6D30767F0B58}" srcOrd="0" destOrd="0" presId="urn:microsoft.com/office/officeart/2005/8/layout/target3"/>
    <dgm:cxn modelId="{3D1EE9BB-67C8-4D57-A966-CB147B5D66EF}" type="presOf" srcId="{FFA013E9-5C5D-404D-8688-08171EA7A387}" destId="{E1DA18CB-4B0A-4D0C-9459-15C4B327891F}" srcOrd="0" destOrd="0" presId="urn:microsoft.com/office/officeart/2005/8/layout/target3"/>
    <dgm:cxn modelId="{CDEB1B44-57C9-4784-A323-F9C74CD38E4F}" type="presOf" srcId="{A4836DAF-3E6B-4198-A089-B3C0D0384F2B}" destId="{4F0AD45D-7E6A-4C4A-90DF-90E27C4B175D}" srcOrd="0" destOrd="0" presId="urn:microsoft.com/office/officeart/2005/8/layout/target3"/>
    <dgm:cxn modelId="{2B6B8E7F-F9E1-4F64-8A5C-CE3FF403B2D8}" type="presOf" srcId="{D9242A4C-F33A-42E2-BFA4-EC80805DCD32}" destId="{5A434D34-FA65-40B0-A4CE-3A1E2B14A215}" srcOrd="1" destOrd="0" presId="urn:microsoft.com/office/officeart/2005/8/layout/target3"/>
    <dgm:cxn modelId="{D781D1D1-9652-4EB3-BF3A-2D2E4F2688E7}" type="presOf" srcId="{1D895EAB-76A7-41C6-9C6C-7D303AD4C23C}" destId="{347D85BD-7382-4413-9298-D06CC996458A}" srcOrd="0" destOrd="0" presId="urn:microsoft.com/office/officeart/2005/8/layout/target3"/>
    <dgm:cxn modelId="{F6F0C935-B87A-452F-9DED-6CA552534C0E}" type="presOf" srcId="{ABD4D77B-BA54-4DFB-A762-4C734220F9AA}" destId="{A6703DA5-6D74-4C8B-9C82-31DC93531BC2}" srcOrd="1" destOrd="0" presId="urn:microsoft.com/office/officeart/2005/8/layout/target3"/>
    <dgm:cxn modelId="{1DB7A0FA-1F1C-4477-A628-026BE106E030}" type="presOf" srcId="{1D895EAB-76A7-41C6-9C6C-7D303AD4C23C}" destId="{94413E88-B296-45A5-9057-6B5765B63A8F}" srcOrd="1" destOrd="0" presId="urn:microsoft.com/office/officeart/2005/8/layout/target3"/>
    <dgm:cxn modelId="{AC5C12CA-779E-483C-8AD2-4971004310CC}" type="presOf" srcId="{DAAD5A11-3EBC-47AE-AB1C-4F1B938732A7}" destId="{2D933DCE-BBEA-46A5-98BC-CA41A7DBB761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6872E0E4-80D9-4409-8D08-A3C5EF422968}" type="presParOf" srcId="{2D933DCE-BBEA-46A5-98BC-CA41A7DBB761}" destId="{D3A73299-62A4-4767-8E25-C16133A0B902}" srcOrd="0" destOrd="0" presId="urn:microsoft.com/office/officeart/2005/8/layout/target3"/>
    <dgm:cxn modelId="{42C78F31-F949-460B-8A0E-B9AF4777546C}" type="presParOf" srcId="{2D933DCE-BBEA-46A5-98BC-CA41A7DBB761}" destId="{EE30B2AF-DDC9-42DB-9092-5595C6257A57}" srcOrd="1" destOrd="0" presId="urn:microsoft.com/office/officeart/2005/8/layout/target3"/>
    <dgm:cxn modelId="{F6BAF861-01EF-4F3D-B5A5-2E356C9344A0}" type="presParOf" srcId="{2D933DCE-BBEA-46A5-98BC-CA41A7DBB761}" destId="{E1DA18CB-4B0A-4D0C-9459-15C4B327891F}" srcOrd="2" destOrd="0" presId="urn:microsoft.com/office/officeart/2005/8/layout/target3"/>
    <dgm:cxn modelId="{1313274B-7C4C-4B3B-ACAA-6EDD090D3842}" type="presParOf" srcId="{2D933DCE-BBEA-46A5-98BC-CA41A7DBB761}" destId="{29996EEB-8589-4AED-9C98-E2204A026234}" srcOrd="3" destOrd="0" presId="urn:microsoft.com/office/officeart/2005/8/layout/target3"/>
    <dgm:cxn modelId="{983E3971-C552-406F-AB49-C65F8CA01EF2}" type="presParOf" srcId="{2D933DCE-BBEA-46A5-98BC-CA41A7DBB761}" destId="{056AE7B2-579D-40D1-A57C-4E33BFED76BE}" srcOrd="4" destOrd="0" presId="urn:microsoft.com/office/officeart/2005/8/layout/target3"/>
    <dgm:cxn modelId="{8213336D-8BBF-4A1F-851E-9335309454DA}" type="presParOf" srcId="{2D933DCE-BBEA-46A5-98BC-CA41A7DBB761}" destId="{4F0AD45D-7E6A-4C4A-90DF-90E27C4B175D}" srcOrd="5" destOrd="0" presId="urn:microsoft.com/office/officeart/2005/8/layout/target3"/>
    <dgm:cxn modelId="{2DDC0A7F-6DCB-4CFA-B89A-77153F306640}" type="presParOf" srcId="{2D933DCE-BBEA-46A5-98BC-CA41A7DBB761}" destId="{1804A346-BBD3-438B-AE0F-7BEBB1E2AF96}" srcOrd="6" destOrd="0" presId="urn:microsoft.com/office/officeart/2005/8/layout/target3"/>
    <dgm:cxn modelId="{17CDE871-699F-4F54-8A57-B76D05FBAFE1}" type="presParOf" srcId="{2D933DCE-BBEA-46A5-98BC-CA41A7DBB761}" destId="{60CB9877-708D-4C64-AA73-CFD3F3076BC2}" srcOrd="7" destOrd="0" presId="urn:microsoft.com/office/officeart/2005/8/layout/target3"/>
    <dgm:cxn modelId="{E9EA901E-B9A5-4710-885F-1B5967A621EF}" type="presParOf" srcId="{2D933DCE-BBEA-46A5-98BC-CA41A7DBB761}" destId="{347D85BD-7382-4413-9298-D06CC996458A}" srcOrd="8" destOrd="0" presId="urn:microsoft.com/office/officeart/2005/8/layout/target3"/>
    <dgm:cxn modelId="{DC80BE43-3D6B-4085-B6BF-510EE6EE46EA}" type="presParOf" srcId="{2D933DCE-BBEA-46A5-98BC-CA41A7DBB761}" destId="{C4DD5B9C-4D9E-449D-A063-107A759DF3D1}" srcOrd="9" destOrd="0" presId="urn:microsoft.com/office/officeart/2005/8/layout/target3"/>
    <dgm:cxn modelId="{B4D22867-9C68-4AF7-ADB2-AFCD5061FDA1}" type="presParOf" srcId="{2D933DCE-BBEA-46A5-98BC-CA41A7DBB761}" destId="{CD515E15-5457-47F2-8109-A2A59D66C930}" srcOrd="10" destOrd="0" presId="urn:microsoft.com/office/officeart/2005/8/layout/target3"/>
    <dgm:cxn modelId="{1270808D-C164-476D-B086-437E5E4BD488}" type="presParOf" srcId="{2D933DCE-BBEA-46A5-98BC-CA41A7DBB761}" destId="{7DDB6D97-C311-42E1-B77C-B194BAE75773}" srcOrd="11" destOrd="0" presId="urn:microsoft.com/office/officeart/2005/8/layout/target3"/>
    <dgm:cxn modelId="{E75F77B0-E6BD-443B-92DE-86E322D2C836}" type="presParOf" srcId="{2D933DCE-BBEA-46A5-98BC-CA41A7DBB761}" destId="{DE2B4424-17B1-4404-A13F-04051C43B79D}" srcOrd="12" destOrd="0" presId="urn:microsoft.com/office/officeart/2005/8/layout/target3"/>
    <dgm:cxn modelId="{168688E5-889D-4EA6-9FF4-9D3F6B067778}" type="presParOf" srcId="{2D933DCE-BBEA-46A5-98BC-CA41A7DBB761}" destId="{555607BD-8A1D-4EBB-825A-8C74A1FB0FFC}" srcOrd="13" destOrd="0" presId="urn:microsoft.com/office/officeart/2005/8/layout/target3"/>
    <dgm:cxn modelId="{B039EE65-9B35-463E-A838-047A2740E229}" type="presParOf" srcId="{2D933DCE-BBEA-46A5-98BC-CA41A7DBB761}" destId="{AAB7E4A6-9D01-402C-9D7A-6D30767F0B58}" srcOrd="14" destOrd="0" presId="urn:microsoft.com/office/officeart/2005/8/layout/target3"/>
    <dgm:cxn modelId="{F16E1B27-69B1-4F7C-81B0-68EF036A8AB2}" type="presParOf" srcId="{2D933DCE-BBEA-46A5-98BC-CA41A7DBB761}" destId="{359A210A-E8C9-4FD6-9BC7-434F4455A6B5}" srcOrd="15" destOrd="0" presId="urn:microsoft.com/office/officeart/2005/8/layout/target3"/>
    <dgm:cxn modelId="{E3BD0217-8A92-4F73-91EE-C3486CC5FF8B}" type="presParOf" srcId="{2D933DCE-BBEA-46A5-98BC-CA41A7DBB761}" destId="{36B74B1E-3C18-4C06-BA03-CB2EB266F8FF}" srcOrd="16" destOrd="0" presId="urn:microsoft.com/office/officeart/2005/8/layout/target3"/>
    <dgm:cxn modelId="{7A8B661D-2356-410A-9C97-C05B88EA4221}" type="presParOf" srcId="{2D933DCE-BBEA-46A5-98BC-CA41A7DBB761}" destId="{94413E88-B296-45A5-9057-6B5765B63A8F}" srcOrd="17" destOrd="0" presId="urn:microsoft.com/office/officeart/2005/8/layout/target3"/>
    <dgm:cxn modelId="{95CFBD0E-1FC5-48B8-9D52-9E58F1411DE9}" type="presParOf" srcId="{2D933DCE-BBEA-46A5-98BC-CA41A7DBB761}" destId="{5A434D34-FA65-40B0-A4CE-3A1E2B14A215}" srcOrd="18" destOrd="0" presId="urn:microsoft.com/office/officeart/2005/8/layout/target3"/>
    <dgm:cxn modelId="{9815B590-37CC-4CCF-B8B9-910AFD8BA4D4}" type="presParOf" srcId="{2D933DCE-BBEA-46A5-98BC-CA41A7DBB761}" destId="{A6703DA5-6D74-4C8B-9C82-31DC93531BC2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D1FC0B-4F12-4B85-891B-CC1C816624E4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62239C-23F3-440D-AA8E-0AB61CEBA8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2753E4-C323-4DB9-8189-D613A17BBCD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4C3594-7D2A-4DE7-911A-CAA87D239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62753E4-C323-4DB9-8189-D613A17BBCD7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4C3594-7D2A-4DE7-911A-CAA87D2394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//upload.wikimedia.org/wikipedia/commons/2/24/LA2-NSRW-1-014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7/Eva_Habermann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b/bc/Kenyan_man_2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9/96/Liang's_calligraph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//upload.wikimedia.org/wikipedia/commons/7/75/Cyrilice-900.pn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enyan_man_2.jpg" TargetMode="External"/><Relationship Id="rId2" Type="http://schemas.openxmlformats.org/officeDocument/2006/relationships/hyperlink" Target="http://cs.wikipedia.org/wiki/Soubor:LA2-NSRW-1-014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yrilice-900.png" TargetMode="External"/><Relationship Id="rId5" Type="http://schemas.openxmlformats.org/officeDocument/2006/relationships/hyperlink" Target="http://cs.wikipedia.org/wiki/Soubor:Liang's_calligraphy.jpg" TargetMode="External"/><Relationship Id="rId4" Type="http://schemas.openxmlformats.org/officeDocument/2006/relationships/hyperlink" Target="http://cs.wikipedia.org/wiki/Soubor:Eva_Haberman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944150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024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Odlišnost lidí na Zemi</a:t>
            </a:r>
          </a:p>
          <a:p>
            <a:r>
              <a:rPr lang="cs-CZ" dirty="0" smtClean="0"/>
              <a:t>Slide 3 – 4 – teorie k tématu</a:t>
            </a:r>
          </a:p>
          <a:p>
            <a:r>
              <a:rPr lang="cs-CZ" dirty="0" smtClean="0"/>
              <a:t>Slide 5 – teorie, žáci spojují správné dvojice</a:t>
            </a:r>
          </a:p>
          <a:p>
            <a:r>
              <a:rPr lang="cs-CZ" dirty="0" smtClean="0"/>
              <a:t>Slide 6 – práce s atlasem (samostatná práce, poté společná kontrola)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ODLIŠNOST LIDÍ NA ZEMI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140513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1) </a:t>
            </a:r>
            <a:r>
              <a:rPr lang="cs-CZ" sz="2000" b="1" i="1" u="sng" dirty="0" smtClean="0"/>
              <a:t>BIOLOGICKÝMI ZNAKY </a:t>
            </a:r>
            <a:r>
              <a:rPr lang="cs-CZ" sz="2000" dirty="0" smtClean="0"/>
              <a:t>– barva kůže, vlasy, tvarem očí…</a:t>
            </a:r>
            <a:endParaRPr lang="cs-CZ" sz="1600" dirty="0" smtClean="0"/>
          </a:p>
          <a:p>
            <a:pPr lvl="1"/>
            <a:r>
              <a:rPr lang="cs-CZ" sz="1600" b="1" dirty="0" smtClean="0"/>
              <a:t>RASY</a:t>
            </a:r>
            <a:r>
              <a:rPr lang="cs-CZ" sz="1600" dirty="0" smtClean="0"/>
              <a:t> – EUROPOIDNÍ (BÍLÁ ) </a:t>
            </a:r>
          </a:p>
          <a:p>
            <a:pPr lvl="1"/>
            <a:r>
              <a:rPr lang="cs-CZ" sz="1600" dirty="0" smtClean="0"/>
              <a:t>         - MONGOLOIDNÍ (ŽLUTÁ)</a:t>
            </a:r>
          </a:p>
          <a:p>
            <a:pPr lvl="1"/>
            <a:r>
              <a:rPr lang="cs-CZ" sz="1600" dirty="0"/>
              <a:t> </a:t>
            </a:r>
            <a:r>
              <a:rPr lang="cs-CZ" sz="1600" dirty="0" smtClean="0"/>
              <a:t>        - NEGROIDNÍ (ČERNÁ) </a:t>
            </a:r>
          </a:p>
          <a:p>
            <a:pPr marL="402336" lvl="1" indent="0">
              <a:buNone/>
            </a:pPr>
            <a:endParaRPr lang="cs-CZ" sz="1600" dirty="0" smtClean="0"/>
          </a:p>
        </p:txBody>
      </p:sp>
      <p:pic>
        <p:nvPicPr>
          <p:cNvPr id="1026" name="Picture 2" descr="Soubor:LA2-NSRW-1-014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24944"/>
            <a:ext cx="2385329" cy="36172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Kenyan man 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938520"/>
            <a:ext cx="2712936" cy="36172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Eva Habermann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34072"/>
            <a:ext cx="2592288" cy="35941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555768"/>
            <a:ext cx="238532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obrázků: www.wikipedia.org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1466774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ODLIŠNOST LIDÍ NA ZEMI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90108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000" b="1" i="1" u="sng" dirty="0" smtClean="0"/>
              <a:t>2) JAZYKY </a:t>
            </a:r>
            <a:r>
              <a:rPr lang="cs-CZ" dirty="0" smtClean="0"/>
              <a:t>– </a:t>
            </a:r>
            <a:r>
              <a:rPr lang="cs-CZ" sz="2000" dirty="0" smtClean="0"/>
              <a:t>7 000 jazyků, nejrozšířenější:  angličtina, čínština, francouzština, ruština, španělština, němčina a arabština.</a:t>
            </a:r>
            <a:endParaRPr lang="cs-CZ" dirty="0"/>
          </a:p>
        </p:txBody>
      </p:sp>
      <p:pic>
        <p:nvPicPr>
          <p:cNvPr id="2050" name="Picture 2" descr="Soubor:Liang's calligraph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81414"/>
            <a:ext cx="2088232" cy="37967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Cyrilice-900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852936"/>
            <a:ext cx="5591175" cy="8286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2405715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Čínské písmo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48846" y="2478505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Azbuka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6578199"/>
            <a:ext cx="20882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obrázků: www.wikipedia.org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7784" y="4365104"/>
            <a:ext cx="559117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Latinka </a:t>
            </a:r>
            <a:endParaRPr lang="cs-CZ" sz="6600" dirty="0"/>
          </a:p>
        </p:txBody>
      </p:sp>
    </p:spTree>
    <p:extLst>
      <p:ext uri="{BB962C8B-B14F-4D97-AF65-F5344CB8AC3E}">
        <p14:creationId xmlns="" xmlns:p14="http://schemas.microsoft.com/office/powerpoint/2010/main" val="2001185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ODLIŠNOST LIDÍ NA ZEMI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685056"/>
          </a:xfrm>
        </p:spPr>
        <p:txBody>
          <a:bodyPr>
            <a:normAutofit/>
          </a:bodyPr>
          <a:lstStyle/>
          <a:p>
            <a:r>
              <a:rPr lang="cs-CZ" sz="2000" b="1" i="1" u="sng" dirty="0" smtClean="0"/>
              <a:t>3) NÁBOŽENSTVÍ  - </a:t>
            </a:r>
            <a:r>
              <a:rPr lang="cs-CZ" sz="2000" dirty="0" smtClean="0"/>
              <a:t>každý má právo věřit či nevěřit v Boha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187624" y="2132856"/>
            <a:ext cx="2736304" cy="5760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87624" y="2996952"/>
            <a:ext cx="27363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87624" y="3933056"/>
            <a:ext cx="27363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87624" y="5013176"/>
            <a:ext cx="27363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87624" y="6021288"/>
            <a:ext cx="27363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213285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KŘESŤANSTVÍ </a:t>
            </a:r>
            <a:endParaRPr lang="cs-CZ" sz="24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5148064" y="2132856"/>
            <a:ext cx="36724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145848" y="2990813"/>
            <a:ext cx="36724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148064" y="3933056"/>
            <a:ext cx="36724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5145848" y="5013176"/>
            <a:ext cx="36724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148064" y="6021288"/>
            <a:ext cx="36724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2996952"/>
            <a:ext cx="3526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Bible,  Ježíš Kristus, Desatero božích přikázání.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87624" y="2996952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ISLÁM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393305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Korán, Mohamed, pouť do Mekky, půst (Ramadán), 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03648" y="400506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BUDHISMUS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213285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Indské náboženství,  každá existence je bolestná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03648" y="501317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JUDAISMUS 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602128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Náboženství Židů,  Izrael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403648" y="6078487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HINDUISMUS 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501317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Nejstarší náboženství, Indie,  systém kast, posvátná je kráva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23081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atlasem  (str 23)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Vymez základní lidské rasy geograficky. </a:t>
            </a:r>
          </a:p>
          <a:p>
            <a:r>
              <a:rPr lang="cs-CZ" dirty="0" smtClean="0"/>
              <a:t>EUROPOIDNÍ - _________________</a:t>
            </a:r>
          </a:p>
          <a:p>
            <a:r>
              <a:rPr lang="cs-CZ" dirty="0" smtClean="0"/>
              <a:t>MONGOLOIDNÍ - _______________</a:t>
            </a:r>
          </a:p>
          <a:p>
            <a:r>
              <a:rPr lang="cs-CZ" dirty="0" smtClean="0"/>
              <a:t>NEGROIDNÍ - ___________________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851648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err="1" smtClean="0"/>
              <a:t>Fraus</a:t>
            </a:r>
            <a:endParaRPr lang="cs-CZ" dirty="0" smtClean="0"/>
          </a:p>
          <a:p>
            <a:r>
              <a:rPr lang="cs-CZ" sz="1200" dirty="0" smtClean="0"/>
              <a:t>AUTOR NEUVEDEN,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</a:t>
            </a:r>
            <a:r>
              <a:rPr lang="cs-CZ" sz="1200" dirty="0"/>
              <a:t>[online]. [cit. </a:t>
            </a:r>
            <a:r>
              <a:rPr lang="cs-CZ" sz="1200" dirty="0" smtClean="0"/>
              <a:t>1. </a:t>
            </a:r>
            <a:r>
              <a:rPr lang="cs-CZ" sz="1200" dirty="0" smtClean="0"/>
              <a:t>3.. 2013</a:t>
            </a:r>
            <a:r>
              <a:rPr lang="cs-CZ" sz="1200" dirty="0" smtClean="0"/>
              <a:t>]. </a:t>
            </a:r>
            <a:r>
              <a:rPr lang="cs-CZ" sz="1200" dirty="0"/>
              <a:t>Dostupný na WWW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2"/>
              </a:rPr>
              <a:t>http://cs.wikipedia.org/wiki/Soubor:LA2-NSRW-1-0149.jpg</a:t>
            </a:r>
            <a:endParaRPr lang="cs-CZ" sz="1200" dirty="0" smtClean="0"/>
          </a:p>
          <a:p>
            <a:r>
              <a:rPr lang="cs-CZ" sz="1200" dirty="0" smtClean="0"/>
              <a:t>AUTOR NEUVEDEN, 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1. 3.2013]. Dostupný na WWW: </a:t>
            </a:r>
            <a:r>
              <a:rPr lang="cs-CZ" sz="1200" dirty="0" smtClean="0">
                <a:hlinkClick r:id="rId3"/>
              </a:rPr>
              <a:t>http://cs.wikipedia.org/wiki/Soubor:Kenyan_man_2.jpg</a:t>
            </a:r>
            <a:endParaRPr lang="cs-CZ" sz="1200" dirty="0" smtClean="0"/>
          </a:p>
          <a:p>
            <a:r>
              <a:rPr lang="cs-CZ" sz="1200" dirty="0" smtClean="0"/>
              <a:t>AUTOR NEUVEDEN, 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1. 3.2013]. Dostupný na WWW: </a:t>
            </a:r>
            <a:r>
              <a:rPr lang="cs-CZ" sz="1200" dirty="0" smtClean="0">
                <a:hlinkClick r:id="rId4"/>
              </a:rPr>
              <a:t>http://cs.wikipedia.org/wiki/Soubor:Eva_Habermann.jpg</a:t>
            </a:r>
            <a:endParaRPr lang="cs-CZ" sz="1200" dirty="0" smtClean="0"/>
          </a:p>
          <a:p>
            <a:r>
              <a:rPr lang="cs-CZ" sz="1200" dirty="0" smtClean="0"/>
              <a:t>AUTOR NEUVEDEN, 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1. 3.2013]. Dostupný na WWW: </a:t>
            </a:r>
            <a:r>
              <a:rPr lang="cs-CZ" sz="1200" dirty="0" smtClean="0">
                <a:hlinkClick r:id="rId5"/>
              </a:rPr>
              <a:t>http://cs.wikipedia.org/wiki/Soubor:Liang%27s_calligraphy.jpg</a:t>
            </a:r>
            <a:endParaRPr lang="cs-CZ" sz="1200" dirty="0" smtClean="0"/>
          </a:p>
          <a:p>
            <a:r>
              <a:rPr lang="cs-CZ" sz="1200" dirty="0" smtClean="0"/>
              <a:t>Zeman 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1. 3.2013]. Dostupný na WWW:  </a:t>
            </a:r>
            <a:r>
              <a:rPr lang="cs-CZ" sz="1200" dirty="0" smtClean="0">
                <a:hlinkClick r:id="rId6"/>
              </a:rPr>
              <a:t>http://cs.wikipedia.org/wiki/Soubor:Cyrilice-900.png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15129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119</TotalTime>
  <Words>407</Words>
  <Application>Microsoft Office PowerPoint</Application>
  <PresentationFormat>Předvádění na obrazovce (4:3)</PresentationFormat>
  <Paragraphs>48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Snímek 1</vt:lpstr>
      <vt:lpstr>Anotace:</vt:lpstr>
      <vt:lpstr>ODLIŠNOST LIDÍ NA ZEMI</vt:lpstr>
      <vt:lpstr>ODLIŠNOST LIDÍ NA ZEMI</vt:lpstr>
      <vt:lpstr>ODLIŠNOST LIDÍ NA ZEMI</vt:lpstr>
      <vt:lpstr>Práce s atlasem  (str 23)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ODLIŠNOST LIDÍ NA ZEMI</dc:title>
  <dc:creator>user</dc:creator>
  <cp:lastModifiedBy>Ladka</cp:lastModifiedBy>
  <cp:revision>9</cp:revision>
  <dcterms:created xsi:type="dcterms:W3CDTF">2013-03-18T07:57:20Z</dcterms:created>
  <dcterms:modified xsi:type="dcterms:W3CDTF">2013-06-11T14:51:43Z</dcterms:modified>
</cp:coreProperties>
</file>