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4" r:id="rId3"/>
    <p:sldId id="257" r:id="rId4"/>
    <p:sldId id="258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VY_32_INOVACE_22_04_20  Jak lidé žijí  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JAK LIDÉ ŽIJÍ NA ZEMI </a:t>
          </a:r>
          <a:r>
            <a:rPr lang="cs-CZ" sz="1400" dirty="0" smtClean="0"/>
            <a:t> </a:t>
          </a:r>
          <a:endParaRPr lang="cs-CZ" sz="14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7DFAB00-AEF9-438D-8879-C86CDF49D013}" type="presOf" srcId="{DAAD5A11-3EBC-47AE-AB1C-4F1B938732A7}" destId="{2D933DCE-BBEA-46A5-98BC-CA41A7DBB761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26319607-56AE-49D4-B6A1-A0BC75B4A197}" type="presOf" srcId="{ABD4D77B-BA54-4DFB-A762-4C734220F9AA}" destId="{A6703DA5-6D74-4C8B-9C82-31DC93531BC2}" srcOrd="1" destOrd="0" presId="urn:microsoft.com/office/officeart/2005/8/layout/target3"/>
    <dgm:cxn modelId="{EEA7C643-D802-46EF-8A95-DCA1F9A7EB91}" type="presOf" srcId="{D9242A4C-F33A-42E2-BFA4-EC80805DCD32}" destId="{5A434D34-FA65-40B0-A4CE-3A1E2B14A215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6D11F497-9927-4881-BDFA-A4BE5342E2C2}" type="presOf" srcId="{D9242A4C-F33A-42E2-BFA4-EC80805DCD32}" destId="{7DDB6D97-C311-42E1-B77C-B194BAE75773}" srcOrd="0" destOrd="0" presId="urn:microsoft.com/office/officeart/2005/8/layout/target3"/>
    <dgm:cxn modelId="{31E724F7-941E-4719-ADAD-8CC6E46F608C}" type="presOf" srcId="{1D895EAB-76A7-41C6-9C6C-7D303AD4C23C}" destId="{347D85BD-7382-4413-9298-D06CC996458A}" srcOrd="0" destOrd="0" presId="urn:microsoft.com/office/officeart/2005/8/layout/target3"/>
    <dgm:cxn modelId="{7DE4DA10-F406-4E9D-9F7E-1C2C501FAF99}" type="presOf" srcId="{A4836DAF-3E6B-4198-A089-B3C0D0384F2B}" destId="{36B74B1E-3C18-4C06-BA03-CB2EB266F8FF}" srcOrd="1" destOrd="0" presId="urn:microsoft.com/office/officeart/2005/8/layout/target3"/>
    <dgm:cxn modelId="{F71458F2-C951-4C9D-A7F4-1FE18942E4D8}" type="presOf" srcId="{FFA013E9-5C5D-404D-8688-08171EA7A387}" destId="{E1DA18CB-4B0A-4D0C-9459-15C4B327891F}" srcOrd="0" destOrd="0" presId="urn:microsoft.com/office/officeart/2005/8/layout/target3"/>
    <dgm:cxn modelId="{6AF6EC95-0CE7-45F3-95B5-B8868908DCFC}" type="presOf" srcId="{1D895EAB-76A7-41C6-9C6C-7D303AD4C23C}" destId="{94413E88-B296-45A5-9057-6B5765B63A8F}" srcOrd="1" destOrd="0" presId="urn:microsoft.com/office/officeart/2005/8/layout/target3"/>
    <dgm:cxn modelId="{A6F292A6-7CDA-46C5-A25C-FEC2C8614D91}" type="presOf" srcId="{FFA013E9-5C5D-404D-8688-08171EA7A387}" destId="{359A210A-E8C9-4FD6-9BC7-434F4455A6B5}" srcOrd="1" destOrd="0" presId="urn:microsoft.com/office/officeart/2005/8/layout/target3"/>
    <dgm:cxn modelId="{7891148A-3EEF-4A1E-9B5E-4946683D395B}" type="presOf" srcId="{A4836DAF-3E6B-4198-A089-B3C0D0384F2B}" destId="{4F0AD45D-7E6A-4C4A-90DF-90E27C4B175D}" srcOrd="0" destOrd="0" presId="urn:microsoft.com/office/officeart/2005/8/layout/target3"/>
    <dgm:cxn modelId="{E9E72658-4B98-4929-B2B6-580990F79EEC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F1DEC8BF-A1CD-429E-B92C-3964A8D8DDCE}" type="presParOf" srcId="{2D933DCE-BBEA-46A5-98BC-CA41A7DBB761}" destId="{D3A73299-62A4-4767-8E25-C16133A0B902}" srcOrd="0" destOrd="0" presId="urn:microsoft.com/office/officeart/2005/8/layout/target3"/>
    <dgm:cxn modelId="{CB77A06A-717B-4787-9551-4CFED3E12EB4}" type="presParOf" srcId="{2D933DCE-BBEA-46A5-98BC-CA41A7DBB761}" destId="{EE30B2AF-DDC9-42DB-9092-5595C6257A57}" srcOrd="1" destOrd="0" presId="urn:microsoft.com/office/officeart/2005/8/layout/target3"/>
    <dgm:cxn modelId="{582B5657-7BF8-419D-B4EF-A1C7DA063887}" type="presParOf" srcId="{2D933DCE-BBEA-46A5-98BC-CA41A7DBB761}" destId="{E1DA18CB-4B0A-4D0C-9459-15C4B327891F}" srcOrd="2" destOrd="0" presId="urn:microsoft.com/office/officeart/2005/8/layout/target3"/>
    <dgm:cxn modelId="{38670F2E-5E72-4E73-8962-74DAE71E1C0C}" type="presParOf" srcId="{2D933DCE-BBEA-46A5-98BC-CA41A7DBB761}" destId="{29996EEB-8589-4AED-9C98-E2204A026234}" srcOrd="3" destOrd="0" presId="urn:microsoft.com/office/officeart/2005/8/layout/target3"/>
    <dgm:cxn modelId="{1379ADF9-475E-414A-972A-3E1CBE8C14E5}" type="presParOf" srcId="{2D933DCE-BBEA-46A5-98BC-CA41A7DBB761}" destId="{056AE7B2-579D-40D1-A57C-4E33BFED76BE}" srcOrd="4" destOrd="0" presId="urn:microsoft.com/office/officeart/2005/8/layout/target3"/>
    <dgm:cxn modelId="{439F4D06-D5F6-46BD-A0EC-AA4D745ED898}" type="presParOf" srcId="{2D933DCE-BBEA-46A5-98BC-CA41A7DBB761}" destId="{4F0AD45D-7E6A-4C4A-90DF-90E27C4B175D}" srcOrd="5" destOrd="0" presId="urn:microsoft.com/office/officeart/2005/8/layout/target3"/>
    <dgm:cxn modelId="{E128F8C2-7E8C-4DA9-8F7F-87A0A0F96851}" type="presParOf" srcId="{2D933DCE-BBEA-46A5-98BC-CA41A7DBB761}" destId="{1804A346-BBD3-438B-AE0F-7BEBB1E2AF96}" srcOrd="6" destOrd="0" presId="urn:microsoft.com/office/officeart/2005/8/layout/target3"/>
    <dgm:cxn modelId="{F4DE5D5D-E726-41F4-89E8-7A2D5AEB29C2}" type="presParOf" srcId="{2D933DCE-BBEA-46A5-98BC-CA41A7DBB761}" destId="{60CB9877-708D-4C64-AA73-CFD3F3076BC2}" srcOrd="7" destOrd="0" presId="urn:microsoft.com/office/officeart/2005/8/layout/target3"/>
    <dgm:cxn modelId="{D8CF5E8E-94C1-49FE-81D1-76780BA2C772}" type="presParOf" srcId="{2D933DCE-BBEA-46A5-98BC-CA41A7DBB761}" destId="{347D85BD-7382-4413-9298-D06CC996458A}" srcOrd="8" destOrd="0" presId="urn:microsoft.com/office/officeart/2005/8/layout/target3"/>
    <dgm:cxn modelId="{164E99A0-DEE1-4C1E-B0E3-C4870B18A7E4}" type="presParOf" srcId="{2D933DCE-BBEA-46A5-98BC-CA41A7DBB761}" destId="{C4DD5B9C-4D9E-449D-A063-107A759DF3D1}" srcOrd="9" destOrd="0" presId="urn:microsoft.com/office/officeart/2005/8/layout/target3"/>
    <dgm:cxn modelId="{BBA19CD5-C78B-48C9-8212-2846A5C69919}" type="presParOf" srcId="{2D933DCE-BBEA-46A5-98BC-CA41A7DBB761}" destId="{CD515E15-5457-47F2-8109-A2A59D66C930}" srcOrd="10" destOrd="0" presId="urn:microsoft.com/office/officeart/2005/8/layout/target3"/>
    <dgm:cxn modelId="{2E2F2C9A-233F-4031-B4E5-7CC26A79F4A2}" type="presParOf" srcId="{2D933DCE-BBEA-46A5-98BC-CA41A7DBB761}" destId="{7DDB6D97-C311-42E1-B77C-B194BAE75773}" srcOrd="11" destOrd="0" presId="urn:microsoft.com/office/officeart/2005/8/layout/target3"/>
    <dgm:cxn modelId="{ABF5DE3E-0712-4116-90A7-7F56A90C9B44}" type="presParOf" srcId="{2D933DCE-BBEA-46A5-98BC-CA41A7DBB761}" destId="{DE2B4424-17B1-4404-A13F-04051C43B79D}" srcOrd="12" destOrd="0" presId="urn:microsoft.com/office/officeart/2005/8/layout/target3"/>
    <dgm:cxn modelId="{CA658264-F984-4F4C-BC5D-55B79537B380}" type="presParOf" srcId="{2D933DCE-BBEA-46A5-98BC-CA41A7DBB761}" destId="{555607BD-8A1D-4EBB-825A-8C74A1FB0FFC}" srcOrd="13" destOrd="0" presId="urn:microsoft.com/office/officeart/2005/8/layout/target3"/>
    <dgm:cxn modelId="{4E157BA9-C213-4F01-AE10-D19FFD859513}" type="presParOf" srcId="{2D933DCE-BBEA-46A5-98BC-CA41A7DBB761}" destId="{AAB7E4A6-9D01-402C-9D7A-6D30767F0B58}" srcOrd="14" destOrd="0" presId="urn:microsoft.com/office/officeart/2005/8/layout/target3"/>
    <dgm:cxn modelId="{C25E3627-60BE-4E89-BBCC-A0F53AE0DB9D}" type="presParOf" srcId="{2D933DCE-BBEA-46A5-98BC-CA41A7DBB761}" destId="{359A210A-E8C9-4FD6-9BC7-434F4455A6B5}" srcOrd="15" destOrd="0" presId="urn:microsoft.com/office/officeart/2005/8/layout/target3"/>
    <dgm:cxn modelId="{A966949B-F279-49F8-9B15-6EBF633ACDAF}" type="presParOf" srcId="{2D933DCE-BBEA-46A5-98BC-CA41A7DBB761}" destId="{36B74B1E-3C18-4C06-BA03-CB2EB266F8FF}" srcOrd="16" destOrd="0" presId="urn:microsoft.com/office/officeart/2005/8/layout/target3"/>
    <dgm:cxn modelId="{C93DD837-2487-4990-8BD4-9CBBE12BB0A8}" type="presParOf" srcId="{2D933DCE-BBEA-46A5-98BC-CA41A7DBB761}" destId="{94413E88-B296-45A5-9057-6B5765B63A8F}" srcOrd="17" destOrd="0" presId="urn:microsoft.com/office/officeart/2005/8/layout/target3"/>
    <dgm:cxn modelId="{D8A4118F-A6E9-40EF-8295-0837D5B21CB6}" type="presParOf" srcId="{2D933DCE-BBEA-46A5-98BC-CA41A7DBB761}" destId="{5A434D34-FA65-40B0-A4CE-3A1E2B14A215}" srcOrd="18" destOrd="0" presId="urn:microsoft.com/office/officeart/2005/8/layout/target3"/>
    <dgm:cxn modelId="{194F6F59-4151-4EDE-A623-E84BAD288943}" type="presParOf" srcId="{2D933DCE-BBEA-46A5-98BC-CA41A7DBB761}" destId="{A6703DA5-6D74-4C8B-9C82-31DC93531BC2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5465C-15A3-4CA9-9A4A-6AAF96A857FD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41832-AB3E-43DD-AB11-1D5C065C6C2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568742B-BE49-4745-AC85-37899CB8428B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B0EEF07-5949-4AEC-8431-3E5F0AA241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8/88/Ru200008050079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Ru200008050079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094415096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245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Jak lidé žijí </a:t>
            </a:r>
          </a:p>
          <a:p>
            <a:r>
              <a:rPr lang="cs-CZ" dirty="0" smtClean="0"/>
              <a:t>Slide 3 – výukový rozhovor s žáky</a:t>
            </a:r>
          </a:p>
          <a:p>
            <a:r>
              <a:rPr lang="cs-CZ" dirty="0" smtClean="0"/>
              <a:t>Slide 4 – 5 – teorie k tématu </a:t>
            </a:r>
          </a:p>
          <a:p>
            <a:r>
              <a:rPr lang="cs-CZ" dirty="0" smtClean="0"/>
              <a:t>Slide 6 – práce s učebnicí (samostatná práce, poté společná kontrola)</a:t>
            </a:r>
          </a:p>
          <a:p>
            <a:r>
              <a:rPr lang="cs-CZ" dirty="0" smtClean="0"/>
              <a:t>Slide 7 – zadání domácího úkolu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2627784" y="2636912"/>
            <a:ext cx="4680520" cy="15121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2909510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 jakých obydlích lidé žijí?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759993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lidé žijí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Obydlené místo na zemi – </a:t>
            </a:r>
            <a:r>
              <a:rPr lang="cs-CZ" b="1" dirty="0" smtClean="0"/>
              <a:t>SÍDLO</a:t>
            </a:r>
          </a:p>
          <a:p>
            <a:r>
              <a:rPr lang="cs-CZ" i="1" u="sng" dirty="0" smtClean="0"/>
              <a:t>A) trvalá </a:t>
            </a:r>
            <a:r>
              <a:rPr lang="cs-CZ" dirty="0" smtClean="0"/>
              <a:t>– lidé zde stále žijí</a:t>
            </a:r>
          </a:p>
          <a:p>
            <a:r>
              <a:rPr lang="cs-CZ" i="1" u="sng" dirty="0" smtClean="0"/>
              <a:t>B) přechodná </a:t>
            </a:r>
            <a:r>
              <a:rPr lang="cs-CZ" dirty="0" smtClean="0"/>
              <a:t>– stepní, pouštní či tundrová krajina – lidé kočují se svým dobytkem – NOMÁDI </a:t>
            </a:r>
            <a:endParaRPr lang="cs-CZ" dirty="0"/>
          </a:p>
        </p:txBody>
      </p:sp>
      <p:pic>
        <p:nvPicPr>
          <p:cNvPr id="1026" name="Picture 2" descr="Soubor:Ru200008050079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33056"/>
            <a:ext cx="3947592" cy="2600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067944" y="6533533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wikipedia.org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xmlns="" val="2759122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lidé žijí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Původně: na vesnicích (zemědělstvím, lesnictvím, rybolovem)</a:t>
            </a:r>
          </a:p>
          <a:p>
            <a:r>
              <a:rPr lang="cs-CZ" dirty="0" smtClean="0"/>
              <a:t>Od starověku: vznik měst</a:t>
            </a:r>
          </a:p>
          <a:p>
            <a:r>
              <a:rPr lang="cs-CZ" dirty="0" smtClean="0"/>
              <a:t>Dnes: ½ světové populace ve městech. </a:t>
            </a:r>
          </a:p>
          <a:p>
            <a:endParaRPr lang="cs-CZ" dirty="0"/>
          </a:p>
          <a:p>
            <a:r>
              <a:rPr lang="cs-CZ" dirty="0" smtClean="0"/>
              <a:t>Zvyšování počtu obyvatel ve městech je proces </a:t>
            </a:r>
            <a:r>
              <a:rPr lang="cs-CZ" b="1" dirty="0" smtClean="0"/>
              <a:t>URBANIZACE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633564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Práce s učebnicí (str 80) – napiš materiál a oblast obydlí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Stan arabských kočovníků ___________</a:t>
            </a:r>
          </a:p>
          <a:p>
            <a:r>
              <a:rPr lang="cs-CZ" dirty="0" smtClean="0"/>
              <a:t>Iglú ____________________________</a:t>
            </a:r>
          </a:p>
          <a:p>
            <a:r>
              <a:rPr lang="cs-CZ" dirty="0" smtClean="0"/>
              <a:t>Sampan na řece ___________________</a:t>
            </a:r>
          </a:p>
          <a:p>
            <a:r>
              <a:rPr lang="cs-CZ" dirty="0" smtClean="0"/>
              <a:t>Kolová stavba ____________________</a:t>
            </a:r>
          </a:p>
          <a:p>
            <a:r>
              <a:rPr lang="cs-CZ" dirty="0" smtClean="0"/>
              <a:t>Kruhová chýše domorodců __________</a:t>
            </a:r>
          </a:p>
          <a:p>
            <a:r>
              <a:rPr lang="cs-CZ" dirty="0" smtClean="0"/>
              <a:t>Skalní obydlí _____________________</a:t>
            </a:r>
          </a:p>
          <a:p>
            <a:r>
              <a:rPr lang="cs-CZ" dirty="0" smtClean="0"/>
              <a:t>Dřevěná obydlí 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4458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780928"/>
            <a:ext cx="8136904" cy="201622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DÚ  </a:t>
            </a:r>
            <a:br>
              <a:rPr lang="cs-CZ" dirty="0" smtClean="0"/>
            </a:br>
            <a:r>
              <a:rPr lang="cs-CZ" b="1" dirty="0" smtClean="0"/>
              <a:t>V kterém obydlí </a:t>
            </a:r>
            <a:r>
              <a:rPr lang="cs-CZ" b="1" smtClean="0"/>
              <a:t>a proč by </a:t>
            </a:r>
            <a:r>
              <a:rPr lang="cs-CZ" b="1" dirty="0" smtClean="0"/>
              <a:t>si chtěl bydlet? </a:t>
            </a:r>
            <a:r>
              <a:rPr lang="cs-CZ" dirty="0" smtClean="0"/>
              <a:t>Půl A4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6921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Červený P., </a:t>
            </a:r>
            <a:r>
              <a:rPr lang="cs-CZ" dirty="0" err="1"/>
              <a:t>Dokopil</a:t>
            </a:r>
            <a:r>
              <a:rPr lang="cs-CZ" dirty="0"/>
              <a:t> J., Kopp J., Matušková A., Mentlík P, ZEMĚPIS 6 učebnice pro základní školy a víceletá gymnázia , 2003, </a:t>
            </a:r>
            <a:r>
              <a:rPr lang="cs-CZ" dirty="0" err="1" smtClean="0"/>
              <a:t>Fraus</a:t>
            </a:r>
            <a:endParaRPr lang="cs-CZ" dirty="0" smtClean="0"/>
          </a:p>
          <a:p>
            <a:r>
              <a:rPr lang="cs-CZ" sz="1200" dirty="0" smtClean="0"/>
              <a:t>AUTOR NEUVEDEN,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</a:t>
            </a:r>
            <a:r>
              <a:rPr lang="cs-CZ" sz="1200" dirty="0"/>
              <a:t>[online]. [cit. </a:t>
            </a:r>
            <a:r>
              <a:rPr lang="cs-CZ" sz="1200" dirty="0" smtClean="0"/>
              <a:t>1. 3. 2 .2013]. </a:t>
            </a:r>
            <a:r>
              <a:rPr lang="cs-CZ" sz="1200" dirty="0"/>
              <a:t>Dostupný na WWW</a:t>
            </a:r>
            <a:r>
              <a:rPr lang="cs-CZ" sz="1200" dirty="0" smtClean="0"/>
              <a:t>: </a:t>
            </a:r>
            <a:r>
              <a:rPr lang="cs-CZ" sz="1200" dirty="0" smtClean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cs.wikipedia.org/wiki/Soubor:Ru200008050079.jpg</a:t>
            </a:r>
            <a:endParaRPr lang="cs-CZ" sz="1200" dirty="0" smtClean="0"/>
          </a:p>
          <a:p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15129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</TotalTime>
  <Words>280</Words>
  <Application>Microsoft Office PowerPoint</Application>
  <PresentationFormat>Předvádění na obrazovce (4:3)</PresentationFormat>
  <Paragraphs>38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Snímek 1</vt:lpstr>
      <vt:lpstr>Anotace: </vt:lpstr>
      <vt:lpstr>Snímek 3</vt:lpstr>
      <vt:lpstr>Kde lidé žijí</vt:lpstr>
      <vt:lpstr>Kde lidé žijí</vt:lpstr>
      <vt:lpstr>Práce s učebnicí (str 80) – napiš materiál a oblast obydlí </vt:lpstr>
      <vt:lpstr>DÚ   V kterém obydlí a proč by si chtěl bydlet? Půl A4</vt:lpstr>
      <vt:lpstr>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lidé žijí </dc:title>
  <dc:creator>user</dc:creator>
  <cp:lastModifiedBy>Ladka</cp:lastModifiedBy>
  <cp:revision>3</cp:revision>
  <dcterms:created xsi:type="dcterms:W3CDTF">2013-03-20T05:21:39Z</dcterms:created>
  <dcterms:modified xsi:type="dcterms:W3CDTF">2013-06-10T15:34:07Z</dcterms:modified>
</cp:coreProperties>
</file>