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5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image" Target="../media/image7.jpeg"/><Relationship Id="rId4" Type="http://schemas.openxmlformats.org/officeDocument/2006/relationships/image" Target="../media/image10.jpe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7" Type="http://schemas.openxmlformats.org/officeDocument/2006/relationships/image" Target="../media/image17.jpg"/><Relationship Id="rId2" Type="http://schemas.openxmlformats.org/officeDocument/2006/relationships/image" Target="../media/image12.jpg"/><Relationship Id="rId1" Type="http://schemas.openxmlformats.org/officeDocument/2006/relationships/image" Target="../media/image11.jpg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F2FE3A-2DB3-4667-A8EB-D3295BC4F586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9E8FFA-E979-4EB8-BC5F-196E4D0A4B72}">
      <dgm:prSet phldrT="[Text]"/>
      <dgm:spPr/>
      <dgm:t>
        <a:bodyPr/>
        <a:lstStyle/>
        <a:p>
          <a:r>
            <a:rPr lang="cs-CZ" sz="1800" dirty="0" smtClean="0"/>
            <a:t>Dieselové</a:t>
          </a:r>
          <a:endParaRPr lang="cs-CZ" sz="1800" dirty="0"/>
        </a:p>
      </dgm:t>
    </dgm:pt>
    <dgm:pt modelId="{571B93BF-7111-45BC-84C7-E9C6248BD128}" type="parTrans" cxnId="{055E5DA9-2B90-4C34-9277-CA05C2616ECA}">
      <dgm:prSet/>
      <dgm:spPr/>
      <dgm:t>
        <a:bodyPr/>
        <a:lstStyle/>
        <a:p>
          <a:endParaRPr lang="cs-CZ"/>
        </a:p>
      </dgm:t>
    </dgm:pt>
    <dgm:pt modelId="{A5F50D62-0D31-4A49-A2E1-9B6A24A4A937}" type="sibTrans" cxnId="{055E5DA9-2B90-4C34-9277-CA05C2616ECA}">
      <dgm:prSet/>
      <dgm:spPr/>
      <dgm:t>
        <a:bodyPr/>
        <a:lstStyle/>
        <a:p>
          <a:endParaRPr lang="cs-CZ"/>
        </a:p>
      </dgm:t>
    </dgm:pt>
    <dgm:pt modelId="{5214BD0B-9617-45CD-96A0-7BEF3D08D4F0}">
      <dgm:prSet phldrT="[Text]" custT="1"/>
      <dgm:spPr/>
      <dgm:t>
        <a:bodyPr/>
        <a:lstStyle/>
        <a:p>
          <a:r>
            <a:rPr lang="cs-CZ" sz="1600" dirty="0" smtClean="0"/>
            <a:t>Poháněné naftovým motorem.</a:t>
          </a:r>
          <a:endParaRPr lang="cs-CZ" sz="1600" dirty="0"/>
        </a:p>
      </dgm:t>
    </dgm:pt>
    <dgm:pt modelId="{437FB22F-ED95-4C99-9C0D-624605E38F97}" type="parTrans" cxnId="{5A724903-91E9-45F6-B71B-E63FA3E8A9FA}">
      <dgm:prSet/>
      <dgm:spPr/>
      <dgm:t>
        <a:bodyPr/>
        <a:lstStyle/>
        <a:p>
          <a:endParaRPr lang="cs-CZ"/>
        </a:p>
      </dgm:t>
    </dgm:pt>
    <dgm:pt modelId="{4EBF8402-1992-4AB4-AAD0-68617EE91460}" type="sibTrans" cxnId="{5A724903-91E9-45F6-B71B-E63FA3E8A9FA}">
      <dgm:prSet/>
      <dgm:spPr/>
      <dgm:t>
        <a:bodyPr/>
        <a:lstStyle/>
        <a:p>
          <a:endParaRPr lang="cs-CZ"/>
        </a:p>
      </dgm:t>
    </dgm:pt>
    <dgm:pt modelId="{AD41B2D1-7B55-4FC1-945C-BCAFA0AD7B2F}">
      <dgm:prSet phldrT="[Text]" phldr="1"/>
      <dgm:spPr/>
      <dgm:t>
        <a:bodyPr/>
        <a:lstStyle/>
        <a:p>
          <a:endParaRPr lang="cs-CZ" sz="1400" dirty="0"/>
        </a:p>
      </dgm:t>
    </dgm:pt>
    <dgm:pt modelId="{B3F4555B-7745-43A7-BB45-794F71DD67B9}" type="parTrans" cxnId="{53598388-A372-4D2A-AAEF-F01535C0F90D}">
      <dgm:prSet/>
      <dgm:spPr/>
      <dgm:t>
        <a:bodyPr/>
        <a:lstStyle/>
        <a:p>
          <a:endParaRPr lang="cs-CZ"/>
        </a:p>
      </dgm:t>
    </dgm:pt>
    <dgm:pt modelId="{7CA28F37-AFDE-4B94-B15E-F0B7B5CF38DD}" type="sibTrans" cxnId="{53598388-A372-4D2A-AAEF-F01535C0F90D}">
      <dgm:prSet/>
      <dgm:spPr/>
      <dgm:t>
        <a:bodyPr/>
        <a:lstStyle/>
        <a:p>
          <a:endParaRPr lang="cs-CZ"/>
        </a:p>
      </dgm:t>
    </dgm:pt>
    <dgm:pt modelId="{85AE2C85-7AD9-4BE9-8303-B433ACBA80D7}">
      <dgm:prSet phldrT="[Text]"/>
      <dgm:spPr/>
      <dgm:t>
        <a:bodyPr/>
        <a:lstStyle/>
        <a:p>
          <a:r>
            <a:rPr lang="cs-CZ" sz="1700" dirty="0" smtClean="0"/>
            <a:t>Elektrické</a:t>
          </a:r>
          <a:endParaRPr lang="cs-CZ" sz="1700" dirty="0"/>
        </a:p>
      </dgm:t>
    </dgm:pt>
    <dgm:pt modelId="{887A37E3-EE5F-43A1-83D1-73C056F85DA7}" type="parTrans" cxnId="{1D583F3E-5150-4853-8FAC-D299129F227A}">
      <dgm:prSet/>
      <dgm:spPr/>
      <dgm:t>
        <a:bodyPr/>
        <a:lstStyle/>
        <a:p>
          <a:endParaRPr lang="cs-CZ"/>
        </a:p>
      </dgm:t>
    </dgm:pt>
    <dgm:pt modelId="{195510AC-79D9-4E0F-A21B-32E90044C610}" type="sibTrans" cxnId="{1D583F3E-5150-4853-8FAC-D299129F227A}">
      <dgm:prSet/>
      <dgm:spPr/>
      <dgm:t>
        <a:bodyPr/>
        <a:lstStyle/>
        <a:p>
          <a:endParaRPr lang="cs-CZ"/>
        </a:p>
      </dgm:t>
    </dgm:pt>
    <dgm:pt modelId="{C4529531-C9D3-467F-B21F-F8EC90D96DBE}">
      <dgm:prSet phldrT="[Text]" custT="1"/>
      <dgm:spPr/>
      <dgm:t>
        <a:bodyPr/>
        <a:lstStyle/>
        <a:p>
          <a:r>
            <a:rPr lang="cs-CZ" sz="1600" dirty="0" smtClean="0"/>
            <a:t>Poháněné elektromotorem nebo elektromotory</a:t>
          </a:r>
          <a:r>
            <a:rPr lang="cs-CZ" sz="1300" dirty="0" smtClean="0"/>
            <a:t>.</a:t>
          </a:r>
          <a:endParaRPr lang="cs-CZ" sz="1300" dirty="0"/>
        </a:p>
      </dgm:t>
    </dgm:pt>
    <dgm:pt modelId="{278236E5-7065-499E-8893-A443BFF6C609}" type="parTrans" cxnId="{366434E8-0A16-44CD-B6E4-A05B371FFCF2}">
      <dgm:prSet/>
      <dgm:spPr/>
      <dgm:t>
        <a:bodyPr/>
        <a:lstStyle/>
        <a:p>
          <a:endParaRPr lang="cs-CZ"/>
        </a:p>
      </dgm:t>
    </dgm:pt>
    <dgm:pt modelId="{6434A40E-3B50-4552-8314-1F56D736916C}" type="sibTrans" cxnId="{366434E8-0A16-44CD-B6E4-A05B371FFCF2}">
      <dgm:prSet/>
      <dgm:spPr/>
      <dgm:t>
        <a:bodyPr/>
        <a:lstStyle/>
        <a:p>
          <a:endParaRPr lang="cs-CZ"/>
        </a:p>
      </dgm:t>
    </dgm:pt>
    <dgm:pt modelId="{FB06D8A0-DFB0-495E-99D8-7FDC7940AF5A}">
      <dgm:prSet phldrT="[Text]" phldr="1"/>
      <dgm:spPr/>
      <dgm:t>
        <a:bodyPr/>
        <a:lstStyle/>
        <a:p>
          <a:endParaRPr lang="cs-CZ" sz="1300" dirty="0"/>
        </a:p>
      </dgm:t>
    </dgm:pt>
    <dgm:pt modelId="{4554F460-E224-494E-B9BB-25803752DFBB}" type="parTrans" cxnId="{8A5D35FE-D8F8-4B40-B2E4-AC4B9C66B286}">
      <dgm:prSet/>
      <dgm:spPr/>
      <dgm:t>
        <a:bodyPr/>
        <a:lstStyle/>
        <a:p>
          <a:endParaRPr lang="cs-CZ"/>
        </a:p>
      </dgm:t>
    </dgm:pt>
    <dgm:pt modelId="{3F950070-6179-41D8-8015-02C41C37C153}" type="sibTrans" cxnId="{8A5D35FE-D8F8-4B40-B2E4-AC4B9C66B286}">
      <dgm:prSet/>
      <dgm:spPr/>
      <dgm:t>
        <a:bodyPr/>
        <a:lstStyle/>
        <a:p>
          <a:endParaRPr lang="cs-CZ"/>
        </a:p>
      </dgm:t>
    </dgm:pt>
    <dgm:pt modelId="{6C32D510-B67B-42DA-BE91-71A234D714DB}">
      <dgm:prSet phldrT="[Text]" custT="1"/>
      <dgm:spPr/>
      <dgm:t>
        <a:bodyPr/>
        <a:lstStyle/>
        <a:p>
          <a:r>
            <a:rPr lang="cs-CZ" sz="1800" dirty="0" smtClean="0"/>
            <a:t>Parní</a:t>
          </a:r>
          <a:endParaRPr lang="cs-CZ" sz="1800" dirty="0"/>
        </a:p>
      </dgm:t>
    </dgm:pt>
    <dgm:pt modelId="{0805A52D-3885-45A5-9E5E-38CF7C7F5C06}" type="parTrans" cxnId="{D57AB271-A448-4696-858A-0F5E233006C6}">
      <dgm:prSet/>
      <dgm:spPr/>
      <dgm:t>
        <a:bodyPr/>
        <a:lstStyle/>
        <a:p>
          <a:endParaRPr lang="cs-CZ"/>
        </a:p>
      </dgm:t>
    </dgm:pt>
    <dgm:pt modelId="{CAC115CF-E8D1-4C3C-B0DB-EAE6FA9D9795}" type="sibTrans" cxnId="{D57AB271-A448-4696-858A-0F5E233006C6}">
      <dgm:prSet/>
      <dgm:spPr/>
      <dgm:t>
        <a:bodyPr/>
        <a:lstStyle/>
        <a:p>
          <a:endParaRPr lang="cs-CZ"/>
        </a:p>
      </dgm:t>
    </dgm:pt>
    <dgm:pt modelId="{072CA78D-2627-4090-8136-52F5D14185E4}">
      <dgm:prSet phldrT="[Text]" custT="1"/>
      <dgm:spPr/>
      <dgm:t>
        <a:bodyPr/>
        <a:lstStyle/>
        <a:p>
          <a:r>
            <a:rPr lang="cs-CZ" sz="1600" dirty="0" smtClean="0"/>
            <a:t>Poháněné pístovým parním strojem a tlakovou parou.</a:t>
          </a:r>
          <a:endParaRPr lang="cs-CZ" sz="1600" dirty="0"/>
        </a:p>
      </dgm:t>
    </dgm:pt>
    <dgm:pt modelId="{A2060EC3-89BB-4D1C-884B-FB8A5AF46660}" type="parTrans" cxnId="{E9DA7E72-AD81-4A6A-9C1F-594EDCE334FF}">
      <dgm:prSet/>
      <dgm:spPr/>
      <dgm:t>
        <a:bodyPr/>
        <a:lstStyle/>
        <a:p>
          <a:endParaRPr lang="cs-CZ"/>
        </a:p>
      </dgm:t>
    </dgm:pt>
    <dgm:pt modelId="{0DB5BD5F-5F87-4262-AC38-32D67E1D515B}" type="sibTrans" cxnId="{E9DA7E72-AD81-4A6A-9C1F-594EDCE334FF}">
      <dgm:prSet/>
      <dgm:spPr/>
      <dgm:t>
        <a:bodyPr/>
        <a:lstStyle/>
        <a:p>
          <a:endParaRPr lang="cs-CZ"/>
        </a:p>
      </dgm:t>
    </dgm:pt>
    <dgm:pt modelId="{1A9B1A62-A6FA-4087-AAAB-1752DBF067A5}">
      <dgm:prSet phldrT="[Text]" phldr="1"/>
      <dgm:spPr/>
      <dgm:t>
        <a:bodyPr/>
        <a:lstStyle/>
        <a:p>
          <a:endParaRPr lang="cs-CZ" sz="1200" dirty="0"/>
        </a:p>
      </dgm:t>
    </dgm:pt>
    <dgm:pt modelId="{C0DF5B31-CE60-4079-B50B-10EB7BAAE700}" type="parTrans" cxnId="{D47B0062-1B2C-4BD6-AE53-37E3461B75F4}">
      <dgm:prSet/>
      <dgm:spPr/>
      <dgm:t>
        <a:bodyPr/>
        <a:lstStyle/>
        <a:p>
          <a:endParaRPr lang="cs-CZ"/>
        </a:p>
      </dgm:t>
    </dgm:pt>
    <dgm:pt modelId="{23596499-79C0-4900-8DE5-9FFBFDD6949E}" type="sibTrans" cxnId="{D47B0062-1B2C-4BD6-AE53-37E3461B75F4}">
      <dgm:prSet/>
      <dgm:spPr/>
      <dgm:t>
        <a:bodyPr/>
        <a:lstStyle/>
        <a:p>
          <a:endParaRPr lang="cs-CZ"/>
        </a:p>
      </dgm:t>
    </dgm:pt>
    <dgm:pt modelId="{640765CA-AD3D-41B3-A5B9-4899A74FFAC1}">
      <dgm:prSet custT="1"/>
      <dgm:spPr/>
      <dgm:t>
        <a:bodyPr/>
        <a:lstStyle/>
        <a:p>
          <a:r>
            <a:rPr lang="cs-CZ" sz="1800" dirty="0" smtClean="0"/>
            <a:t>Experimentální</a:t>
          </a:r>
          <a:endParaRPr lang="cs-CZ" sz="1800" dirty="0"/>
        </a:p>
      </dgm:t>
    </dgm:pt>
    <dgm:pt modelId="{A2887B7E-E45A-4925-846A-DCBB7DC9FADB}" type="parTrans" cxnId="{D89FE70E-3ED5-46DD-8233-F8F04CA70B64}">
      <dgm:prSet/>
      <dgm:spPr/>
      <dgm:t>
        <a:bodyPr/>
        <a:lstStyle/>
        <a:p>
          <a:endParaRPr lang="cs-CZ"/>
        </a:p>
      </dgm:t>
    </dgm:pt>
    <dgm:pt modelId="{72D70F38-9855-482E-80D4-0A6758C6A76D}" type="sibTrans" cxnId="{D89FE70E-3ED5-46DD-8233-F8F04CA70B64}">
      <dgm:prSet/>
      <dgm:spPr/>
      <dgm:t>
        <a:bodyPr/>
        <a:lstStyle/>
        <a:p>
          <a:endParaRPr lang="cs-CZ"/>
        </a:p>
      </dgm:t>
    </dgm:pt>
    <dgm:pt modelId="{C21ABA64-25D9-4F2E-917E-DC7749A6C18E}">
      <dgm:prSet custT="1"/>
      <dgm:spPr/>
      <dgm:t>
        <a:bodyPr/>
        <a:lstStyle/>
        <a:p>
          <a:r>
            <a:rPr lang="cs-CZ" sz="1600" dirty="0" smtClean="0"/>
            <a:t>Poháněné turbínou, vrtulí, lineárním motorem apod.</a:t>
          </a:r>
          <a:endParaRPr lang="cs-CZ" sz="1600" dirty="0"/>
        </a:p>
      </dgm:t>
    </dgm:pt>
    <dgm:pt modelId="{70F2BF14-D537-4D75-8331-F9988B08902D}" type="parTrans" cxnId="{D0C335A6-AE4F-4CA1-93A6-7208D8DB0529}">
      <dgm:prSet/>
      <dgm:spPr/>
      <dgm:t>
        <a:bodyPr/>
        <a:lstStyle/>
        <a:p>
          <a:endParaRPr lang="cs-CZ"/>
        </a:p>
      </dgm:t>
    </dgm:pt>
    <dgm:pt modelId="{B997D166-1CE0-445A-9DC8-8642D8F93DAC}" type="sibTrans" cxnId="{D0C335A6-AE4F-4CA1-93A6-7208D8DB0529}">
      <dgm:prSet/>
      <dgm:spPr/>
      <dgm:t>
        <a:bodyPr/>
        <a:lstStyle/>
        <a:p>
          <a:endParaRPr lang="cs-CZ"/>
        </a:p>
      </dgm:t>
    </dgm:pt>
    <dgm:pt modelId="{F1F9AF74-B6D2-45B6-9D1A-5B2C5FDBC4BE}" type="pres">
      <dgm:prSet presAssocID="{5FF2FE3A-2DB3-4667-A8EB-D3295BC4F586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71A6E71-AAC4-4C72-8878-6EC14AD68190}" type="pres">
      <dgm:prSet presAssocID="{BA9E8FFA-E979-4EB8-BC5F-196E4D0A4B72}" presName="comp" presStyleCnt="0"/>
      <dgm:spPr/>
    </dgm:pt>
    <dgm:pt modelId="{91A92A7E-9D39-417F-B5AD-516F308E9242}" type="pres">
      <dgm:prSet presAssocID="{BA9E8FFA-E979-4EB8-BC5F-196E4D0A4B72}" presName="box" presStyleLbl="node1" presStyleIdx="0" presStyleCnt="4" custLinFactY="-100000" custLinFactNeighborX="-20756" custLinFactNeighborY="-121079"/>
      <dgm:spPr/>
      <dgm:t>
        <a:bodyPr/>
        <a:lstStyle/>
        <a:p>
          <a:endParaRPr lang="cs-CZ"/>
        </a:p>
      </dgm:t>
    </dgm:pt>
    <dgm:pt modelId="{0E5C229D-C113-402E-BC19-4A0C841D187C}" type="pres">
      <dgm:prSet presAssocID="{BA9E8FFA-E979-4EB8-BC5F-196E4D0A4B72}" presName="img" presStyleLbl="fgImgPlace1" presStyleIdx="0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</dgm:spPr>
    </dgm:pt>
    <dgm:pt modelId="{4D3CEEBD-08E9-48CE-9477-F65BFE7706BC}" type="pres">
      <dgm:prSet presAssocID="{BA9E8FFA-E979-4EB8-BC5F-196E4D0A4B72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08E8D0-8C3F-4C48-862D-0045DFC5B1EF}" type="pres">
      <dgm:prSet presAssocID="{A5F50D62-0D31-4A49-A2E1-9B6A24A4A937}" presName="spacer" presStyleCnt="0"/>
      <dgm:spPr/>
    </dgm:pt>
    <dgm:pt modelId="{2D840E17-141D-4FB9-A764-CA814720A459}" type="pres">
      <dgm:prSet presAssocID="{85AE2C85-7AD9-4BE9-8303-B433ACBA80D7}" presName="comp" presStyleCnt="0"/>
      <dgm:spPr/>
    </dgm:pt>
    <dgm:pt modelId="{D91D1928-8ADD-4E4F-8A6B-1E3B2CB25752}" type="pres">
      <dgm:prSet presAssocID="{85AE2C85-7AD9-4BE9-8303-B433ACBA80D7}" presName="box" presStyleLbl="node1" presStyleIdx="1" presStyleCnt="4"/>
      <dgm:spPr/>
      <dgm:t>
        <a:bodyPr/>
        <a:lstStyle/>
        <a:p>
          <a:endParaRPr lang="cs-CZ"/>
        </a:p>
      </dgm:t>
    </dgm:pt>
    <dgm:pt modelId="{A0880AE6-82E9-45A7-80DB-D33CB4031049}" type="pres">
      <dgm:prSet presAssocID="{85AE2C85-7AD9-4BE9-8303-B433ACBA80D7}" presName="img" presStyleLbl="fgImgPlac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</dgm:spPr>
    </dgm:pt>
    <dgm:pt modelId="{EEE32E30-C6D1-40CF-BCF1-5661D5E51347}" type="pres">
      <dgm:prSet presAssocID="{85AE2C85-7AD9-4BE9-8303-B433ACBA80D7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19B427-4157-45AA-9062-97B177D9947E}" type="pres">
      <dgm:prSet presAssocID="{195510AC-79D9-4E0F-A21B-32E90044C610}" presName="spacer" presStyleCnt="0"/>
      <dgm:spPr/>
    </dgm:pt>
    <dgm:pt modelId="{FA4EF447-983A-45D3-987A-6ECB58F8E74D}" type="pres">
      <dgm:prSet presAssocID="{6C32D510-B67B-42DA-BE91-71A234D714DB}" presName="comp" presStyleCnt="0"/>
      <dgm:spPr/>
    </dgm:pt>
    <dgm:pt modelId="{D1E7DCC9-B5A2-4CBD-AD6D-7B736DB737A1}" type="pres">
      <dgm:prSet presAssocID="{6C32D510-B67B-42DA-BE91-71A234D714DB}" presName="box" presStyleLbl="node1" presStyleIdx="2" presStyleCnt="4"/>
      <dgm:spPr/>
      <dgm:t>
        <a:bodyPr/>
        <a:lstStyle/>
        <a:p>
          <a:endParaRPr lang="cs-CZ"/>
        </a:p>
      </dgm:t>
    </dgm:pt>
    <dgm:pt modelId="{8116DA46-8AEF-4614-B4D8-5C7685FA7C9B}" type="pres">
      <dgm:prSet presAssocID="{6C32D510-B67B-42DA-BE91-71A234D714DB}" presName="img" presStyleLbl="fgImgPlac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</dgm:spPr>
    </dgm:pt>
    <dgm:pt modelId="{ADCABADB-DB92-4AAA-972D-A63E0A9D5075}" type="pres">
      <dgm:prSet presAssocID="{6C32D510-B67B-42DA-BE91-71A234D714DB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E53E1A-DB5C-4BDA-99F6-CA3D86D7EC26}" type="pres">
      <dgm:prSet presAssocID="{CAC115CF-E8D1-4C3C-B0DB-EAE6FA9D9795}" presName="spacer" presStyleCnt="0"/>
      <dgm:spPr/>
    </dgm:pt>
    <dgm:pt modelId="{A2F0CA5A-8DCA-4222-8D8E-1BA85C113F8C}" type="pres">
      <dgm:prSet presAssocID="{640765CA-AD3D-41B3-A5B9-4899A74FFAC1}" presName="comp" presStyleCnt="0"/>
      <dgm:spPr/>
    </dgm:pt>
    <dgm:pt modelId="{356BD323-7E59-4ADD-BE25-4C6C535BC42C}" type="pres">
      <dgm:prSet presAssocID="{640765CA-AD3D-41B3-A5B9-4899A74FFAC1}" presName="box" presStyleLbl="node1" presStyleIdx="3" presStyleCnt="4"/>
      <dgm:spPr/>
      <dgm:t>
        <a:bodyPr/>
        <a:lstStyle/>
        <a:p>
          <a:endParaRPr lang="cs-CZ"/>
        </a:p>
      </dgm:t>
    </dgm:pt>
    <dgm:pt modelId="{0C99AC53-3D51-43BA-B7DB-89B73FD585FE}" type="pres">
      <dgm:prSet presAssocID="{640765CA-AD3D-41B3-A5B9-4899A74FFAC1}" presName="img" presStyleLbl="fgImgPlace1" presStyleIdx="3" presStyleCnt="4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" r="-5000"/>
          </a:stretch>
        </a:blipFill>
      </dgm:spPr>
    </dgm:pt>
    <dgm:pt modelId="{E9449EA9-AF1C-4461-8BD4-E8C79BA20EE8}" type="pres">
      <dgm:prSet presAssocID="{640765CA-AD3D-41B3-A5B9-4899A74FFAC1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8595BB-D7E7-451A-95AC-4C106E3EDE99}" type="presOf" srcId="{640765CA-AD3D-41B3-A5B9-4899A74FFAC1}" destId="{E9449EA9-AF1C-4461-8BD4-E8C79BA20EE8}" srcOrd="1" destOrd="0" presId="urn:microsoft.com/office/officeart/2005/8/layout/vList4"/>
    <dgm:cxn modelId="{366434E8-0A16-44CD-B6E4-A05B371FFCF2}" srcId="{85AE2C85-7AD9-4BE9-8303-B433ACBA80D7}" destId="{C4529531-C9D3-467F-B21F-F8EC90D96DBE}" srcOrd="0" destOrd="0" parTransId="{278236E5-7065-499E-8893-A443BFF6C609}" sibTransId="{6434A40E-3B50-4552-8314-1F56D736916C}"/>
    <dgm:cxn modelId="{9E3B7F2F-D47F-4A50-AD85-837E0D5CD58C}" type="presOf" srcId="{6C32D510-B67B-42DA-BE91-71A234D714DB}" destId="{D1E7DCC9-B5A2-4CBD-AD6D-7B736DB737A1}" srcOrd="0" destOrd="0" presId="urn:microsoft.com/office/officeart/2005/8/layout/vList4"/>
    <dgm:cxn modelId="{79A66BF7-A122-470B-9E67-8AD1D3AAA3DF}" type="presOf" srcId="{C21ABA64-25D9-4F2E-917E-DC7749A6C18E}" destId="{E9449EA9-AF1C-4461-8BD4-E8C79BA20EE8}" srcOrd="1" destOrd="1" presId="urn:microsoft.com/office/officeart/2005/8/layout/vList4"/>
    <dgm:cxn modelId="{8A42CA1B-6FE4-4D62-9EFA-8B558EFC3045}" type="presOf" srcId="{1A9B1A62-A6FA-4087-AAAB-1752DBF067A5}" destId="{D1E7DCC9-B5A2-4CBD-AD6D-7B736DB737A1}" srcOrd="0" destOrd="2" presId="urn:microsoft.com/office/officeart/2005/8/layout/vList4"/>
    <dgm:cxn modelId="{1893D2E7-CEA6-4532-A470-477FE3749A49}" type="presOf" srcId="{FB06D8A0-DFB0-495E-99D8-7FDC7940AF5A}" destId="{EEE32E30-C6D1-40CF-BCF1-5661D5E51347}" srcOrd="1" destOrd="2" presId="urn:microsoft.com/office/officeart/2005/8/layout/vList4"/>
    <dgm:cxn modelId="{D89FE70E-3ED5-46DD-8233-F8F04CA70B64}" srcId="{5FF2FE3A-2DB3-4667-A8EB-D3295BC4F586}" destId="{640765CA-AD3D-41B3-A5B9-4899A74FFAC1}" srcOrd="3" destOrd="0" parTransId="{A2887B7E-E45A-4925-846A-DCBB7DC9FADB}" sibTransId="{72D70F38-9855-482E-80D4-0A6758C6A76D}"/>
    <dgm:cxn modelId="{A4E30CF4-8CDB-4C42-814C-AADEFDB6CD30}" type="presOf" srcId="{AD41B2D1-7B55-4FC1-945C-BCAFA0AD7B2F}" destId="{91A92A7E-9D39-417F-B5AD-516F308E9242}" srcOrd="0" destOrd="2" presId="urn:microsoft.com/office/officeart/2005/8/layout/vList4"/>
    <dgm:cxn modelId="{770CA103-62D7-4D67-B8C7-816A1B385518}" type="presOf" srcId="{5214BD0B-9617-45CD-96A0-7BEF3D08D4F0}" destId="{4D3CEEBD-08E9-48CE-9477-F65BFE7706BC}" srcOrd="1" destOrd="1" presId="urn:microsoft.com/office/officeart/2005/8/layout/vList4"/>
    <dgm:cxn modelId="{3DAD8454-57FC-4D83-BAEF-9B1F962A05A7}" type="presOf" srcId="{C4529531-C9D3-467F-B21F-F8EC90D96DBE}" destId="{EEE32E30-C6D1-40CF-BCF1-5661D5E51347}" srcOrd="1" destOrd="1" presId="urn:microsoft.com/office/officeart/2005/8/layout/vList4"/>
    <dgm:cxn modelId="{01947371-BFF1-4F58-9821-225795F0417F}" type="presOf" srcId="{BA9E8FFA-E979-4EB8-BC5F-196E4D0A4B72}" destId="{4D3CEEBD-08E9-48CE-9477-F65BFE7706BC}" srcOrd="1" destOrd="0" presId="urn:microsoft.com/office/officeart/2005/8/layout/vList4"/>
    <dgm:cxn modelId="{8A5D35FE-D8F8-4B40-B2E4-AC4B9C66B286}" srcId="{85AE2C85-7AD9-4BE9-8303-B433ACBA80D7}" destId="{FB06D8A0-DFB0-495E-99D8-7FDC7940AF5A}" srcOrd="1" destOrd="0" parTransId="{4554F460-E224-494E-B9BB-25803752DFBB}" sibTransId="{3F950070-6179-41D8-8015-02C41C37C153}"/>
    <dgm:cxn modelId="{1D583F3E-5150-4853-8FAC-D299129F227A}" srcId="{5FF2FE3A-2DB3-4667-A8EB-D3295BC4F586}" destId="{85AE2C85-7AD9-4BE9-8303-B433ACBA80D7}" srcOrd="1" destOrd="0" parTransId="{887A37E3-EE5F-43A1-83D1-73C056F85DA7}" sibTransId="{195510AC-79D9-4E0F-A21B-32E90044C610}"/>
    <dgm:cxn modelId="{E9DA7E72-AD81-4A6A-9C1F-594EDCE334FF}" srcId="{6C32D510-B67B-42DA-BE91-71A234D714DB}" destId="{072CA78D-2627-4090-8136-52F5D14185E4}" srcOrd="0" destOrd="0" parTransId="{A2060EC3-89BB-4D1C-884B-FB8A5AF46660}" sibTransId="{0DB5BD5F-5F87-4262-AC38-32D67E1D515B}"/>
    <dgm:cxn modelId="{B22253A8-036C-4C5D-B513-B0F3AD127B77}" type="presOf" srcId="{C4529531-C9D3-467F-B21F-F8EC90D96DBE}" destId="{D91D1928-8ADD-4E4F-8A6B-1E3B2CB25752}" srcOrd="0" destOrd="1" presId="urn:microsoft.com/office/officeart/2005/8/layout/vList4"/>
    <dgm:cxn modelId="{AB6186FB-8847-46D8-91E5-7C572591A7FA}" type="presOf" srcId="{5214BD0B-9617-45CD-96A0-7BEF3D08D4F0}" destId="{91A92A7E-9D39-417F-B5AD-516F308E9242}" srcOrd="0" destOrd="1" presId="urn:microsoft.com/office/officeart/2005/8/layout/vList4"/>
    <dgm:cxn modelId="{1EE8C6A2-3EF4-4C8B-B9D0-C973C163F65B}" type="presOf" srcId="{640765CA-AD3D-41B3-A5B9-4899A74FFAC1}" destId="{356BD323-7E59-4ADD-BE25-4C6C535BC42C}" srcOrd="0" destOrd="0" presId="urn:microsoft.com/office/officeart/2005/8/layout/vList4"/>
    <dgm:cxn modelId="{D57AB271-A448-4696-858A-0F5E233006C6}" srcId="{5FF2FE3A-2DB3-4667-A8EB-D3295BC4F586}" destId="{6C32D510-B67B-42DA-BE91-71A234D714DB}" srcOrd="2" destOrd="0" parTransId="{0805A52D-3885-45A5-9E5E-38CF7C7F5C06}" sibTransId="{CAC115CF-E8D1-4C3C-B0DB-EAE6FA9D9795}"/>
    <dgm:cxn modelId="{5A724903-91E9-45F6-B71B-E63FA3E8A9FA}" srcId="{BA9E8FFA-E979-4EB8-BC5F-196E4D0A4B72}" destId="{5214BD0B-9617-45CD-96A0-7BEF3D08D4F0}" srcOrd="0" destOrd="0" parTransId="{437FB22F-ED95-4C99-9C0D-624605E38F97}" sibTransId="{4EBF8402-1992-4AB4-AAD0-68617EE91460}"/>
    <dgm:cxn modelId="{D0C335A6-AE4F-4CA1-93A6-7208D8DB0529}" srcId="{640765CA-AD3D-41B3-A5B9-4899A74FFAC1}" destId="{C21ABA64-25D9-4F2E-917E-DC7749A6C18E}" srcOrd="0" destOrd="0" parTransId="{70F2BF14-D537-4D75-8331-F9988B08902D}" sibTransId="{B997D166-1CE0-445A-9DC8-8642D8F93DAC}"/>
    <dgm:cxn modelId="{09DD08D9-E0AE-426F-BF6D-CB373FF0AA5E}" type="presOf" srcId="{5FF2FE3A-2DB3-4667-A8EB-D3295BC4F586}" destId="{F1F9AF74-B6D2-45B6-9D1A-5B2C5FDBC4BE}" srcOrd="0" destOrd="0" presId="urn:microsoft.com/office/officeart/2005/8/layout/vList4"/>
    <dgm:cxn modelId="{83E36965-5CED-417B-9FE5-C15CE13E8558}" type="presOf" srcId="{6C32D510-B67B-42DA-BE91-71A234D714DB}" destId="{ADCABADB-DB92-4AAA-972D-A63E0A9D5075}" srcOrd="1" destOrd="0" presId="urn:microsoft.com/office/officeart/2005/8/layout/vList4"/>
    <dgm:cxn modelId="{6746A71F-F65F-44F0-A4F4-683EB81A7157}" type="presOf" srcId="{072CA78D-2627-4090-8136-52F5D14185E4}" destId="{D1E7DCC9-B5A2-4CBD-AD6D-7B736DB737A1}" srcOrd="0" destOrd="1" presId="urn:microsoft.com/office/officeart/2005/8/layout/vList4"/>
    <dgm:cxn modelId="{0CBB18B1-0C54-4F39-8DD3-371B7F162923}" type="presOf" srcId="{FB06D8A0-DFB0-495E-99D8-7FDC7940AF5A}" destId="{D91D1928-8ADD-4E4F-8A6B-1E3B2CB25752}" srcOrd="0" destOrd="2" presId="urn:microsoft.com/office/officeart/2005/8/layout/vList4"/>
    <dgm:cxn modelId="{D47B0062-1B2C-4BD6-AE53-37E3461B75F4}" srcId="{6C32D510-B67B-42DA-BE91-71A234D714DB}" destId="{1A9B1A62-A6FA-4087-AAAB-1752DBF067A5}" srcOrd="1" destOrd="0" parTransId="{C0DF5B31-CE60-4079-B50B-10EB7BAAE700}" sibTransId="{23596499-79C0-4900-8DE5-9FFBFDD6949E}"/>
    <dgm:cxn modelId="{055E5DA9-2B90-4C34-9277-CA05C2616ECA}" srcId="{5FF2FE3A-2DB3-4667-A8EB-D3295BC4F586}" destId="{BA9E8FFA-E979-4EB8-BC5F-196E4D0A4B72}" srcOrd="0" destOrd="0" parTransId="{571B93BF-7111-45BC-84C7-E9C6248BD128}" sibTransId="{A5F50D62-0D31-4A49-A2E1-9B6A24A4A937}"/>
    <dgm:cxn modelId="{CEF0A402-46E3-40AC-AE19-DA315AB36D19}" type="presOf" srcId="{C21ABA64-25D9-4F2E-917E-DC7749A6C18E}" destId="{356BD323-7E59-4ADD-BE25-4C6C535BC42C}" srcOrd="0" destOrd="1" presId="urn:microsoft.com/office/officeart/2005/8/layout/vList4"/>
    <dgm:cxn modelId="{0DEA7AF2-632D-47E6-96B8-BCCD6B0D7BBE}" type="presOf" srcId="{072CA78D-2627-4090-8136-52F5D14185E4}" destId="{ADCABADB-DB92-4AAA-972D-A63E0A9D5075}" srcOrd="1" destOrd="1" presId="urn:microsoft.com/office/officeart/2005/8/layout/vList4"/>
    <dgm:cxn modelId="{53598388-A372-4D2A-AAEF-F01535C0F90D}" srcId="{BA9E8FFA-E979-4EB8-BC5F-196E4D0A4B72}" destId="{AD41B2D1-7B55-4FC1-945C-BCAFA0AD7B2F}" srcOrd="1" destOrd="0" parTransId="{B3F4555B-7745-43A7-BB45-794F71DD67B9}" sibTransId="{7CA28F37-AFDE-4B94-B15E-F0B7B5CF38DD}"/>
    <dgm:cxn modelId="{86E80834-319F-4840-8747-36FFBE478C97}" type="presOf" srcId="{BA9E8FFA-E979-4EB8-BC5F-196E4D0A4B72}" destId="{91A92A7E-9D39-417F-B5AD-516F308E9242}" srcOrd="0" destOrd="0" presId="urn:microsoft.com/office/officeart/2005/8/layout/vList4"/>
    <dgm:cxn modelId="{8900FE07-5A3A-4AA3-B8C4-5B7954A15F5D}" type="presOf" srcId="{AD41B2D1-7B55-4FC1-945C-BCAFA0AD7B2F}" destId="{4D3CEEBD-08E9-48CE-9477-F65BFE7706BC}" srcOrd="1" destOrd="2" presId="urn:microsoft.com/office/officeart/2005/8/layout/vList4"/>
    <dgm:cxn modelId="{77A1319B-E7A5-4137-9D1D-F2FE0BA99D2D}" type="presOf" srcId="{1A9B1A62-A6FA-4087-AAAB-1752DBF067A5}" destId="{ADCABADB-DB92-4AAA-972D-A63E0A9D5075}" srcOrd="1" destOrd="2" presId="urn:microsoft.com/office/officeart/2005/8/layout/vList4"/>
    <dgm:cxn modelId="{A8E6E3AD-CFAB-4040-A710-B0A679CBBB53}" type="presOf" srcId="{85AE2C85-7AD9-4BE9-8303-B433ACBA80D7}" destId="{EEE32E30-C6D1-40CF-BCF1-5661D5E51347}" srcOrd="1" destOrd="0" presId="urn:microsoft.com/office/officeart/2005/8/layout/vList4"/>
    <dgm:cxn modelId="{F3D5558D-48A3-4080-B15C-13DECD161EAA}" type="presOf" srcId="{85AE2C85-7AD9-4BE9-8303-B433ACBA80D7}" destId="{D91D1928-8ADD-4E4F-8A6B-1E3B2CB25752}" srcOrd="0" destOrd="0" presId="urn:microsoft.com/office/officeart/2005/8/layout/vList4"/>
    <dgm:cxn modelId="{8CA0C20E-1C38-4B43-8644-BA465AB5F5ED}" type="presParOf" srcId="{F1F9AF74-B6D2-45B6-9D1A-5B2C5FDBC4BE}" destId="{A71A6E71-AAC4-4C72-8878-6EC14AD68190}" srcOrd="0" destOrd="0" presId="urn:microsoft.com/office/officeart/2005/8/layout/vList4"/>
    <dgm:cxn modelId="{89A6217B-AAEC-4AFB-AA73-E0D62FDCB942}" type="presParOf" srcId="{A71A6E71-AAC4-4C72-8878-6EC14AD68190}" destId="{91A92A7E-9D39-417F-B5AD-516F308E9242}" srcOrd="0" destOrd="0" presId="urn:microsoft.com/office/officeart/2005/8/layout/vList4"/>
    <dgm:cxn modelId="{BD397C0F-DDC9-41EA-87C2-1B49454D7A62}" type="presParOf" srcId="{A71A6E71-AAC4-4C72-8878-6EC14AD68190}" destId="{0E5C229D-C113-402E-BC19-4A0C841D187C}" srcOrd="1" destOrd="0" presId="urn:microsoft.com/office/officeart/2005/8/layout/vList4"/>
    <dgm:cxn modelId="{0192F754-BD33-43BE-9943-721B3E199415}" type="presParOf" srcId="{A71A6E71-AAC4-4C72-8878-6EC14AD68190}" destId="{4D3CEEBD-08E9-48CE-9477-F65BFE7706BC}" srcOrd="2" destOrd="0" presId="urn:microsoft.com/office/officeart/2005/8/layout/vList4"/>
    <dgm:cxn modelId="{D8E8ACCA-0711-46D5-9CAB-FA8C69079D50}" type="presParOf" srcId="{F1F9AF74-B6D2-45B6-9D1A-5B2C5FDBC4BE}" destId="{B108E8D0-8C3F-4C48-862D-0045DFC5B1EF}" srcOrd="1" destOrd="0" presId="urn:microsoft.com/office/officeart/2005/8/layout/vList4"/>
    <dgm:cxn modelId="{D22AA9B4-D83B-4726-95B7-8CCD0C9FF200}" type="presParOf" srcId="{F1F9AF74-B6D2-45B6-9D1A-5B2C5FDBC4BE}" destId="{2D840E17-141D-4FB9-A764-CA814720A459}" srcOrd="2" destOrd="0" presId="urn:microsoft.com/office/officeart/2005/8/layout/vList4"/>
    <dgm:cxn modelId="{60D8CFF6-A5AF-4D7A-8CEB-EB5A4F4F14AF}" type="presParOf" srcId="{2D840E17-141D-4FB9-A764-CA814720A459}" destId="{D91D1928-8ADD-4E4F-8A6B-1E3B2CB25752}" srcOrd="0" destOrd="0" presId="urn:microsoft.com/office/officeart/2005/8/layout/vList4"/>
    <dgm:cxn modelId="{2D6DA126-A4CB-49CA-868C-0F29975340D7}" type="presParOf" srcId="{2D840E17-141D-4FB9-A764-CA814720A459}" destId="{A0880AE6-82E9-45A7-80DB-D33CB4031049}" srcOrd="1" destOrd="0" presId="urn:microsoft.com/office/officeart/2005/8/layout/vList4"/>
    <dgm:cxn modelId="{04D3C1B7-E505-40EF-B6C7-EED6093ACB7B}" type="presParOf" srcId="{2D840E17-141D-4FB9-A764-CA814720A459}" destId="{EEE32E30-C6D1-40CF-BCF1-5661D5E51347}" srcOrd="2" destOrd="0" presId="urn:microsoft.com/office/officeart/2005/8/layout/vList4"/>
    <dgm:cxn modelId="{CA96D43B-EEC8-4975-A0A9-25F3AF484C56}" type="presParOf" srcId="{F1F9AF74-B6D2-45B6-9D1A-5B2C5FDBC4BE}" destId="{A119B427-4157-45AA-9062-97B177D9947E}" srcOrd="3" destOrd="0" presId="urn:microsoft.com/office/officeart/2005/8/layout/vList4"/>
    <dgm:cxn modelId="{024D0941-5E8A-42DB-A63F-E45AA40EC7F0}" type="presParOf" srcId="{F1F9AF74-B6D2-45B6-9D1A-5B2C5FDBC4BE}" destId="{FA4EF447-983A-45D3-987A-6ECB58F8E74D}" srcOrd="4" destOrd="0" presId="urn:microsoft.com/office/officeart/2005/8/layout/vList4"/>
    <dgm:cxn modelId="{FFC2E6D0-F30C-42CB-9C67-197271BACEA9}" type="presParOf" srcId="{FA4EF447-983A-45D3-987A-6ECB58F8E74D}" destId="{D1E7DCC9-B5A2-4CBD-AD6D-7B736DB737A1}" srcOrd="0" destOrd="0" presId="urn:microsoft.com/office/officeart/2005/8/layout/vList4"/>
    <dgm:cxn modelId="{72FC7C74-E813-44F3-9FA5-B904EB5209FF}" type="presParOf" srcId="{FA4EF447-983A-45D3-987A-6ECB58F8E74D}" destId="{8116DA46-8AEF-4614-B4D8-5C7685FA7C9B}" srcOrd="1" destOrd="0" presId="urn:microsoft.com/office/officeart/2005/8/layout/vList4"/>
    <dgm:cxn modelId="{FD1130C5-922E-43A0-9CAB-E8389BCB477B}" type="presParOf" srcId="{FA4EF447-983A-45D3-987A-6ECB58F8E74D}" destId="{ADCABADB-DB92-4AAA-972D-A63E0A9D5075}" srcOrd="2" destOrd="0" presId="urn:microsoft.com/office/officeart/2005/8/layout/vList4"/>
    <dgm:cxn modelId="{1D779BFE-EA96-4C37-B369-68BC707A420F}" type="presParOf" srcId="{F1F9AF74-B6D2-45B6-9D1A-5B2C5FDBC4BE}" destId="{E7E53E1A-DB5C-4BDA-99F6-CA3D86D7EC26}" srcOrd="5" destOrd="0" presId="urn:microsoft.com/office/officeart/2005/8/layout/vList4"/>
    <dgm:cxn modelId="{1998958D-4318-4F71-AB4C-FC92DC03305B}" type="presParOf" srcId="{F1F9AF74-B6D2-45B6-9D1A-5B2C5FDBC4BE}" destId="{A2F0CA5A-8DCA-4222-8D8E-1BA85C113F8C}" srcOrd="6" destOrd="0" presId="urn:microsoft.com/office/officeart/2005/8/layout/vList4"/>
    <dgm:cxn modelId="{6E19EA99-88A0-498F-98C1-1E66DB5F7EB2}" type="presParOf" srcId="{A2F0CA5A-8DCA-4222-8D8E-1BA85C113F8C}" destId="{356BD323-7E59-4ADD-BE25-4C6C535BC42C}" srcOrd="0" destOrd="0" presId="urn:microsoft.com/office/officeart/2005/8/layout/vList4"/>
    <dgm:cxn modelId="{6B07A3C3-00D7-48F0-9632-39D25E4AD2D7}" type="presParOf" srcId="{A2F0CA5A-8DCA-4222-8D8E-1BA85C113F8C}" destId="{0C99AC53-3D51-43BA-B7DB-89B73FD585FE}" srcOrd="1" destOrd="0" presId="urn:microsoft.com/office/officeart/2005/8/layout/vList4"/>
    <dgm:cxn modelId="{28140064-6AB8-483B-98F7-870EE571235B}" type="presParOf" srcId="{A2F0CA5A-8DCA-4222-8D8E-1BA85C113F8C}" destId="{E9449EA9-AF1C-4461-8BD4-E8C79BA20EE8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0F4654-B661-4360-9503-D2AACF2D92CF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241D435-429D-4976-A788-FEE3BF7F23E9}">
      <dgm:prSet phldrT="[Text]" custT="1"/>
      <dgm:spPr/>
      <dgm:t>
        <a:bodyPr/>
        <a:lstStyle/>
        <a:p>
          <a:r>
            <a:rPr lang="cs-CZ" sz="1600" dirty="0" smtClean="0"/>
            <a:t>Rychlík</a:t>
          </a:r>
          <a:endParaRPr lang="cs-CZ" sz="1600" dirty="0"/>
        </a:p>
      </dgm:t>
    </dgm:pt>
    <dgm:pt modelId="{B3133DF3-3136-42C5-B986-E20C43696092}" type="parTrans" cxnId="{D7849013-B9B9-461F-A647-5581ADDE59C6}">
      <dgm:prSet/>
      <dgm:spPr/>
      <dgm:t>
        <a:bodyPr/>
        <a:lstStyle/>
        <a:p>
          <a:endParaRPr lang="cs-CZ"/>
        </a:p>
      </dgm:t>
    </dgm:pt>
    <dgm:pt modelId="{3EA59CEC-5DF8-45A9-9D89-45C80A8234BB}" type="sibTrans" cxnId="{D7849013-B9B9-461F-A647-5581ADDE59C6}">
      <dgm:prSet/>
      <dgm:spPr/>
      <dgm:t>
        <a:bodyPr/>
        <a:lstStyle/>
        <a:p>
          <a:endParaRPr lang="cs-CZ"/>
        </a:p>
      </dgm:t>
    </dgm:pt>
    <dgm:pt modelId="{EDC9C314-7801-461B-A7EA-CA81B1360C9A}">
      <dgm:prSet phldrT="[Text]" custT="1"/>
      <dgm:spPr/>
      <dgm:t>
        <a:bodyPr/>
        <a:lstStyle/>
        <a:p>
          <a:r>
            <a:rPr lang="cs-CZ" sz="1400" dirty="0" smtClean="0"/>
            <a:t>Vysoká maximální rychlost</a:t>
          </a:r>
          <a:r>
            <a:rPr lang="cs-CZ" sz="1000" dirty="0" smtClean="0"/>
            <a:t>.</a:t>
          </a:r>
          <a:endParaRPr lang="cs-CZ" sz="1000" dirty="0"/>
        </a:p>
      </dgm:t>
    </dgm:pt>
    <dgm:pt modelId="{9E14D6AE-BC58-489F-81A0-A414CA64BE75}" type="parTrans" cxnId="{33C0F758-1A90-4A04-BC41-AC9311A088CF}">
      <dgm:prSet/>
      <dgm:spPr/>
      <dgm:t>
        <a:bodyPr/>
        <a:lstStyle/>
        <a:p>
          <a:endParaRPr lang="cs-CZ"/>
        </a:p>
      </dgm:t>
    </dgm:pt>
    <dgm:pt modelId="{EE317DA9-7852-4515-A448-4F33888029AB}" type="sibTrans" cxnId="{33C0F758-1A90-4A04-BC41-AC9311A088CF}">
      <dgm:prSet/>
      <dgm:spPr/>
      <dgm:t>
        <a:bodyPr/>
        <a:lstStyle/>
        <a:p>
          <a:endParaRPr lang="cs-CZ"/>
        </a:p>
      </dgm:t>
    </dgm:pt>
    <dgm:pt modelId="{31FDD5E7-0608-4D93-BDCB-377B86ED2B4F}">
      <dgm:prSet phldrT="[Text]" phldr="1"/>
      <dgm:spPr/>
      <dgm:t>
        <a:bodyPr/>
        <a:lstStyle/>
        <a:p>
          <a:endParaRPr lang="cs-CZ" sz="1000"/>
        </a:p>
      </dgm:t>
    </dgm:pt>
    <dgm:pt modelId="{0FC62E68-BFBF-46E0-BF0E-E8C2EF647C9E}" type="parTrans" cxnId="{6E87925B-8F2B-4400-A590-75FBB4BF2673}">
      <dgm:prSet/>
      <dgm:spPr/>
      <dgm:t>
        <a:bodyPr/>
        <a:lstStyle/>
        <a:p>
          <a:endParaRPr lang="cs-CZ"/>
        </a:p>
      </dgm:t>
    </dgm:pt>
    <dgm:pt modelId="{9476E482-04BB-4E2A-9E19-6C964167D080}" type="sibTrans" cxnId="{6E87925B-8F2B-4400-A590-75FBB4BF2673}">
      <dgm:prSet/>
      <dgm:spPr/>
      <dgm:t>
        <a:bodyPr/>
        <a:lstStyle/>
        <a:p>
          <a:endParaRPr lang="cs-CZ"/>
        </a:p>
      </dgm:t>
    </dgm:pt>
    <dgm:pt modelId="{DC2D66CB-0957-400B-8249-FF2433D7DCB0}">
      <dgm:prSet phldrT="[Text]" custT="1"/>
      <dgm:spPr/>
      <dgm:t>
        <a:bodyPr/>
        <a:lstStyle/>
        <a:p>
          <a:r>
            <a:rPr lang="cs-CZ" sz="1600" dirty="0" smtClean="0"/>
            <a:t>Nákladní</a:t>
          </a:r>
          <a:endParaRPr lang="cs-CZ" sz="1600" dirty="0"/>
        </a:p>
      </dgm:t>
    </dgm:pt>
    <dgm:pt modelId="{59AADA47-0982-4A54-9603-E32889831002}" type="parTrans" cxnId="{CD911EEA-455B-4C34-898A-1EDD8AE80583}">
      <dgm:prSet/>
      <dgm:spPr/>
      <dgm:t>
        <a:bodyPr/>
        <a:lstStyle/>
        <a:p>
          <a:endParaRPr lang="cs-CZ"/>
        </a:p>
      </dgm:t>
    </dgm:pt>
    <dgm:pt modelId="{18572540-8675-4EB8-8463-412341424CA7}" type="sibTrans" cxnId="{CD911EEA-455B-4C34-898A-1EDD8AE80583}">
      <dgm:prSet/>
      <dgm:spPr/>
      <dgm:t>
        <a:bodyPr/>
        <a:lstStyle/>
        <a:p>
          <a:endParaRPr lang="cs-CZ"/>
        </a:p>
      </dgm:t>
    </dgm:pt>
    <dgm:pt modelId="{0EC87BFF-F8F0-471A-9885-CEF5702B9A98}">
      <dgm:prSet phldrT="[Text]" custT="1"/>
      <dgm:spPr/>
      <dgm:t>
        <a:bodyPr/>
        <a:lstStyle/>
        <a:p>
          <a:r>
            <a:rPr lang="cs-CZ" sz="1400" dirty="0" smtClean="0"/>
            <a:t>Vysoký tah a adhezní hmotnost</a:t>
          </a:r>
          <a:r>
            <a:rPr lang="cs-CZ" sz="1000" dirty="0" smtClean="0"/>
            <a:t>.</a:t>
          </a:r>
          <a:endParaRPr lang="cs-CZ" sz="1000" dirty="0"/>
        </a:p>
      </dgm:t>
    </dgm:pt>
    <dgm:pt modelId="{17A187B0-A6C6-4138-8510-19DB066337DF}" type="parTrans" cxnId="{D1B4BE09-903D-4B43-AE02-FD0C50D5F2F3}">
      <dgm:prSet/>
      <dgm:spPr/>
      <dgm:t>
        <a:bodyPr/>
        <a:lstStyle/>
        <a:p>
          <a:endParaRPr lang="cs-CZ"/>
        </a:p>
      </dgm:t>
    </dgm:pt>
    <dgm:pt modelId="{C212B74E-1D75-4EDD-8C6B-64B85E58C8A3}" type="sibTrans" cxnId="{D1B4BE09-903D-4B43-AE02-FD0C50D5F2F3}">
      <dgm:prSet/>
      <dgm:spPr/>
      <dgm:t>
        <a:bodyPr/>
        <a:lstStyle/>
        <a:p>
          <a:endParaRPr lang="cs-CZ"/>
        </a:p>
      </dgm:t>
    </dgm:pt>
    <dgm:pt modelId="{89C06ED9-DF9E-4521-9B01-91211D7D6546}">
      <dgm:prSet phldrT="[Text]" phldr="1"/>
      <dgm:spPr/>
      <dgm:t>
        <a:bodyPr/>
        <a:lstStyle/>
        <a:p>
          <a:endParaRPr lang="cs-CZ" sz="1000"/>
        </a:p>
      </dgm:t>
    </dgm:pt>
    <dgm:pt modelId="{A69D2223-C87B-4F40-8844-46E81D8EF079}" type="parTrans" cxnId="{0DF6AC02-2C32-4BF1-AE07-9781C750E5B1}">
      <dgm:prSet/>
      <dgm:spPr/>
      <dgm:t>
        <a:bodyPr/>
        <a:lstStyle/>
        <a:p>
          <a:endParaRPr lang="cs-CZ"/>
        </a:p>
      </dgm:t>
    </dgm:pt>
    <dgm:pt modelId="{20AB1C46-319B-468E-8496-33012D8D1164}" type="sibTrans" cxnId="{0DF6AC02-2C32-4BF1-AE07-9781C750E5B1}">
      <dgm:prSet/>
      <dgm:spPr/>
      <dgm:t>
        <a:bodyPr/>
        <a:lstStyle/>
        <a:p>
          <a:endParaRPr lang="cs-CZ"/>
        </a:p>
      </dgm:t>
    </dgm:pt>
    <dgm:pt modelId="{B9B11149-07C5-4B48-98B4-B847A6319A15}">
      <dgm:prSet phldrT="[Text]" custT="1"/>
      <dgm:spPr/>
      <dgm:t>
        <a:bodyPr/>
        <a:lstStyle/>
        <a:p>
          <a:r>
            <a:rPr lang="cs-CZ" sz="1600" dirty="0" smtClean="0"/>
            <a:t>Osobní</a:t>
          </a:r>
          <a:endParaRPr lang="cs-CZ" sz="1600" dirty="0"/>
        </a:p>
      </dgm:t>
    </dgm:pt>
    <dgm:pt modelId="{25AEABE5-B13B-41E6-ABDD-D8AA0A28E75E}" type="parTrans" cxnId="{7FE0BE9F-EC63-4E31-B2BD-AB9823BD07AC}">
      <dgm:prSet/>
      <dgm:spPr/>
      <dgm:t>
        <a:bodyPr/>
        <a:lstStyle/>
        <a:p>
          <a:endParaRPr lang="cs-CZ"/>
        </a:p>
      </dgm:t>
    </dgm:pt>
    <dgm:pt modelId="{B8A7ABB5-E73F-4CF2-8959-F93833CF8205}" type="sibTrans" cxnId="{7FE0BE9F-EC63-4E31-B2BD-AB9823BD07AC}">
      <dgm:prSet/>
      <dgm:spPr/>
      <dgm:t>
        <a:bodyPr/>
        <a:lstStyle/>
        <a:p>
          <a:endParaRPr lang="cs-CZ"/>
        </a:p>
      </dgm:t>
    </dgm:pt>
    <dgm:pt modelId="{B49228FA-71B4-4595-941E-FED63D310B59}">
      <dgm:prSet phldrT="[Text]" custT="1"/>
      <dgm:spPr/>
      <dgm:t>
        <a:bodyPr/>
        <a:lstStyle/>
        <a:p>
          <a:r>
            <a:rPr lang="cs-CZ" sz="1400" dirty="0" smtClean="0"/>
            <a:t>Doprava osob</a:t>
          </a:r>
          <a:r>
            <a:rPr lang="cs-CZ" sz="1000" dirty="0" smtClean="0"/>
            <a:t>.</a:t>
          </a:r>
          <a:endParaRPr lang="cs-CZ" sz="1000" dirty="0"/>
        </a:p>
      </dgm:t>
    </dgm:pt>
    <dgm:pt modelId="{D40A1CBD-F600-4BE2-B57D-EC628C76C619}" type="parTrans" cxnId="{B862985F-B05B-419F-8899-F90526A892BD}">
      <dgm:prSet/>
      <dgm:spPr/>
      <dgm:t>
        <a:bodyPr/>
        <a:lstStyle/>
        <a:p>
          <a:endParaRPr lang="cs-CZ"/>
        </a:p>
      </dgm:t>
    </dgm:pt>
    <dgm:pt modelId="{002D4BDD-ACD0-43C6-8294-8B2AA463CBC8}" type="sibTrans" cxnId="{B862985F-B05B-419F-8899-F90526A892BD}">
      <dgm:prSet/>
      <dgm:spPr/>
      <dgm:t>
        <a:bodyPr/>
        <a:lstStyle/>
        <a:p>
          <a:endParaRPr lang="cs-CZ"/>
        </a:p>
      </dgm:t>
    </dgm:pt>
    <dgm:pt modelId="{01A225DA-D3B5-4D81-8A4A-F58AC46C450D}">
      <dgm:prSet phldrT="[Text]" phldr="1"/>
      <dgm:spPr/>
      <dgm:t>
        <a:bodyPr/>
        <a:lstStyle/>
        <a:p>
          <a:endParaRPr lang="cs-CZ" sz="1000" dirty="0"/>
        </a:p>
      </dgm:t>
    </dgm:pt>
    <dgm:pt modelId="{FBC87DE9-EAE6-449A-8373-4648ED4BFD84}" type="parTrans" cxnId="{7616D8CD-9974-4FBB-9376-D09067EAFFE3}">
      <dgm:prSet/>
      <dgm:spPr/>
      <dgm:t>
        <a:bodyPr/>
        <a:lstStyle/>
        <a:p>
          <a:endParaRPr lang="cs-CZ"/>
        </a:p>
      </dgm:t>
    </dgm:pt>
    <dgm:pt modelId="{572D32D5-3EC9-4AF8-B024-57FBE99F27B9}" type="sibTrans" cxnId="{7616D8CD-9974-4FBB-9376-D09067EAFFE3}">
      <dgm:prSet/>
      <dgm:spPr/>
      <dgm:t>
        <a:bodyPr/>
        <a:lstStyle/>
        <a:p>
          <a:endParaRPr lang="cs-CZ"/>
        </a:p>
      </dgm:t>
    </dgm:pt>
    <dgm:pt modelId="{7427C90A-D6C3-4460-A35E-4324C23754B8}">
      <dgm:prSet custT="1"/>
      <dgm:spPr/>
      <dgm:t>
        <a:bodyPr/>
        <a:lstStyle/>
        <a:p>
          <a:r>
            <a:rPr lang="cs-CZ" sz="1600" dirty="0" smtClean="0"/>
            <a:t>Univerzální</a:t>
          </a:r>
          <a:endParaRPr lang="cs-CZ" sz="1600" dirty="0"/>
        </a:p>
      </dgm:t>
    </dgm:pt>
    <dgm:pt modelId="{EBD00F14-5B4E-49A6-AF38-9B28CC99B1BB}" type="parTrans" cxnId="{C0E56BA1-8160-4566-A420-4EB3562E8B70}">
      <dgm:prSet/>
      <dgm:spPr/>
      <dgm:t>
        <a:bodyPr/>
        <a:lstStyle/>
        <a:p>
          <a:endParaRPr lang="cs-CZ"/>
        </a:p>
      </dgm:t>
    </dgm:pt>
    <dgm:pt modelId="{1CE571E4-5216-4E1D-A36C-F21A1A0A52AF}" type="sibTrans" cxnId="{C0E56BA1-8160-4566-A420-4EB3562E8B70}">
      <dgm:prSet/>
      <dgm:spPr/>
      <dgm:t>
        <a:bodyPr/>
        <a:lstStyle/>
        <a:p>
          <a:endParaRPr lang="cs-CZ"/>
        </a:p>
      </dgm:t>
    </dgm:pt>
    <dgm:pt modelId="{410E0080-F904-4892-8B2E-F71329B8314B}">
      <dgm:prSet custT="1"/>
      <dgm:spPr/>
      <dgm:t>
        <a:bodyPr/>
        <a:lstStyle/>
        <a:p>
          <a:r>
            <a:rPr lang="cs-CZ" sz="1400" dirty="0" smtClean="0"/>
            <a:t>Osobní i nákladní</a:t>
          </a:r>
          <a:r>
            <a:rPr lang="cs-CZ" sz="1100" dirty="0" smtClean="0"/>
            <a:t>.</a:t>
          </a:r>
          <a:endParaRPr lang="cs-CZ" sz="1100" dirty="0"/>
        </a:p>
      </dgm:t>
    </dgm:pt>
    <dgm:pt modelId="{25829A0B-46B3-4620-A460-739DCA960BDC}" type="parTrans" cxnId="{2331BF30-54B1-44CC-A3F7-3EC1E339D3C7}">
      <dgm:prSet/>
      <dgm:spPr/>
      <dgm:t>
        <a:bodyPr/>
        <a:lstStyle/>
        <a:p>
          <a:endParaRPr lang="cs-CZ"/>
        </a:p>
      </dgm:t>
    </dgm:pt>
    <dgm:pt modelId="{3A0005AA-FEA4-4D85-A3AF-D51AFC2DB6DC}" type="sibTrans" cxnId="{2331BF30-54B1-44CC-A3F7-3EC1E339D3C7}">
      <dgm:prSet/>
      <dgm:spPr/>
      <dgm:t>
        <a:bodyPr/>
        <a:lstStyle/>
        <a:p>
          <a:endParaRPr lang="cs-CZ"/>
        </a:p>
      </dgm:t>
    </dgm:pt>
    <dgm:pt modelId="{8703EEC3-A2E8-4736-81C9-CF0172B57D7E}">
      <dgm:prSet custT="1"/>
      <dgm:spPr/>
      <dgm:t>
        <a:bodyPr/>
        <a:lstStyle/>
        <a:p>
          <a:r>
            <a:rPr lang="cs-CZ" sz="1600" dirty="0" smtClean="0"/>
            <a:t>Posunovací</a:t>
          </a:r>
          <a:endParaRPr lang="cs-CZ" sz="1600" dirty="0"/>
        </a:p>
      </dgm:t>
    </dgm:pt>
    <dgm:pt modelId="{C211FB67-5B91-4DEA-BBBA-2BC1B14F7E69}" type="parTrans" cxnId="{9196EEBD-66D9-43EA-9F38-34A6E1DA7840}">
      <dgm:prSet/>
      <dgm:spPr/>
      <dgm:t>
        <a:bodyPr/>
        <a:lstStyle/>
        <a:p>
          <a:endParaRPr lang="cs-CZ"/>
        </a:p>
      </dgm:t>
    </dgm:pt>
    <dgm:pt modelId="{86B0943B-A303-4FC6-ABE2-A857A2167B55}" type="sibTrans" cxnId="{9196EEBD-66D9-43EA-9F38-34A6E1DA7840}">
      <dgm:prSet/>
      <dgm:spPr/>
      <dgm:t>
        <a:bodyPr/>
        <a:lstStyle/>
        <a:p>
          <a:endParaRPr lang="cs-CZ"/>
        </a:p>
      </dgm:t>
    </dgm:pt>
    <dgm:pt modelId="{0194A407-2528-4C55-A7F5-0DDF24342D44}">
      <dgm:prSet custT="1"/>
      <dgm:spPr/>
      <dgm:t>
        <a:bodyPr/>
        <a:lstStyle/>
        <a:p>
          <a:r>
            <a:rPr lang="cs-CZ" sz="1400" dirty="0" smtClean="0"/>
            <a:t>Menší maximální rychlost a menší počet hnacích náprav.</a:t>
          </a:r>
          <a:endParaRPr lang="cs-CZ" sz="1400" dirty="0"/>
        </a:p>
      </dgm:t>
    </dgm:pt>
    <dgm:pt modelId="{75CBBB74-1771-4AB5-8000-541CF080FE53}" type="parTrans" cxnId="{5FD7ED2D-6572-482F-8A0A-60A196BDDD6B}">
      <dgm:prSet/>
      <dgm:spPr/>
      <dgm:t>
        <a:bodyPr/>
        <a:lstStyle/>
        <a:p>
          <a:endParaRPr lang="cs-CZ"/>
        </a:p>
      </dgm:t>
    </dgm:pt>
    <dgm:pt modelId="{08705D34-A555-4FC9-9ED7-FC78747E6FE6}" type="sibTrans" cxnId="{5FD7ED2D-6572-482F-8A0A-60A196BDDD6B}">
      <dgm:prSet/>
      <dgm:spPr/>
      <dgm:t>
        <a:bodyPr/>
        <a:lstStyle/>
        <a:p>
          <a:endParaRPr lang="cs-CZ"/>
        </a:p>
      </dgm:t>
    </dgm:pt>
    <dgm:pt modelId="{B03D5563-32B6-4781-8AB8-97D2013CFF72}">
      <dgm:prSet custT="1"/>
      <dgm:spPr/>
      <dgm:t>
        <a:bodyPr/>
        <a:lstStyle/>
        <a:p>
          <a:r>
            <a:rPr lang="cs-CZ" sz="1600" dirty="0" smtClean="0"/>
            <a:t>Důlní</a:t>
          </a:r>
          <a:endParaRPr lang="cs-CZ" sz="1600" dirty="0"/>
        </a:p>
      </dgm:t>
    </dgm:pt>
    <dgm:pt modelId="{1491C8E1-08F5-495D-9925-E6031626E4AA}" type="parTrans" cxnId="{64EC17EF-895D-47C1-B853-349B7BA16686}">
      <dgm:prSet/>
      <dgm:spPr/>
      <dgm:t>
        <a:bodyPr/>
        <a:lstStyle/>
        <a:p>
          <a:endParaRPr lang="cs-CZ"/>
        </a:p>
      </dgm:t>
    </dgm:pt>
    <dgm:pt modelId="{F289EF88-A8BF-46E5-AC29-A07227E21DB7}" type="sibTrans" cxnId="{64EC17EF-895D-47C1-B853-349B7BA16686}">
      <dgm:prSet/>
      <dgm:spPr/>
      <dgm:t>
        <a:bodyPr/>
        <a:lstStyle/>
        <a:p>
          <a:endParaRPr lang="cs-CZ"/>
        </a:p>
      </dgm:t>
    </dgm:pt>
    <dgm:pt modelId="{0E9CE722-E38B-4037-9AC3-47BEF9EA3885}">
      <dgm:prSet/>
      <dgm:spPr/>
      <dgm:t>
        <a:bodyPr/>
        <a:lstStyle/>
        <a:p>
          <a:r>
            <a:rPr lang="cs-CZ" sz="1600" dirty="0" smtClean="0"/>
            <a:t>Ostatní</a:t>
          </a:r>
          <a:endParaRPr lang="cs-CZ" sz="1600" dirty="0"/>
        </a:p>
      </dgm:t>
    </dgm:pt>
    <dgm:pt modelId="{A797128A-D60A-4297-9219-731DDCF93156}" type="parTrans" cxnId="{C66A4D83-375B-4866-B70F-071D42CC0C62}">
      <dgm:prSet/>
      <dgm:spPr/>
      <dgm:t>
        <a:bodyPr/>
        <a:lstStyle/>
        <a:p>
          <a:endParaRPr lang="cs-CZ"/>
        </a:p>
      </dgm:t>
    </dgm:pt>
    <dgm:pt modelId="{717EBE93-504C-41B4-83BC-6430BA77B4F7}" type="sibTrans" cxnId="{C66A4D83-375B-4866-B70F-071D42CC0C62}">
      <dgm:prSet/>
      <dgm:spPr/>
      <dgm:t>
        <a:bodyPr/>
        <a:lstStyle/>
        <a:p>
          <a:endParaRPr lang="cs-CZ"/>
        </a:p>
      </dgm:t>
    </dgm:pt>
    <dgm:pt modelId="{223BACB2-6CCB-45CB-A017-714B8BF1F06C}">
      <dgm:prSet custT="1"/>
      <dgm:spPr/>
      <dgm:t>
        <a:bodyPr/>
        <a:lstStyle/>
        <a:p>
          <a:r>
            <a:rPr lang="cs-CZ" sz="1400" dirty="0" smtClean="0"/>
            <a:t>Pro dopravu v dolech s nízkým nebezpečím výbuchu.</a:t>
          </a:r>
          <a:endParaRPr lang="cs-CZ" sz="1400" dirty="0"/>
        </a:p>
      </dgm:t>
    </dgm:pt>
    <dgm:pt modelId="{AD7D6F53-A064-4B6E-B741-7EDF3ED0E010}" type="parTrans" cxnId="{9DA5386A-6EB1-48D1-ADFD-BD690EF64786}">
      <dgm:prSet/>
      <dgm:spPr/>
      <dgm:t>
        <a:bodyPr/>
        <a:lstStyle/>
        <a:p>
          <a:endParaRPr lang="cs-CZ"/>
        </a:p>
      </dgm:t>
    </dgm:pt>
    <dgm:pt modelId="{0536FDE6-385E-41D9-BA1E-5EED7FE307C7}" type="sibTrans" cxnId="{9DA5386A-6EB1-48D1-ADFD-BD690EF64786}">
      <dgm:prSet/>
      <dgm:spPr/>
      <dgm:t>
        <a:bodyPr/>
        <a:lstStyle/>
        <a:p>
          <a:endParaRPr lang="cs-CZ"/>
        </a:p>
      </dgm:t>
    </dgm:pt>
    <dgm:pt modelId="{93DCE566-5318-4512-9923-44B46944E441}">
      <dgm:prSet custT="1"/>
      <dgm:spPr/>
      <dgm:t>
        <a:bodyPr/>
        <a:lstStyle/>
        <a:p>
          <a:r>
            <a:rPr lang="cs-CZ" sz="1400" dirty="0" smtClean="0"/>
            <a:t>Speciální a experimentální</a:t>
          </a:r>
          <a:endParaRPr lang="cs-CZ" sz="1400" dirty="0"/>
        </a:p>
      </dgm:t>
    </dgm:pt>
    <dgm:pt modelId="{44F07CBB-D411-4F4D-93EC-87537316CC89}" type="parTrans" cxnId="{B2D4E8E8-3C43-433E-98DC-9492D380659D}">
      <dgm:prSet/>
      <dgm:spPr/>
      <dgm:t>
        <a:bodyPr/>
        <a:lstStyle/>
        <a:p>
          <a:endParaRPr lang="cs-CZ"/>
        </a:p>
      </dgm:t>
    </dgm:pt>
    <dgm:pt modelId="{0A466385-A33A-40DB-A1C6-446726A0BF00}" type="sibTrans" cxnId="{B2D4E8E8-3C43-433E-98DC-9492D380659D}">
      <dgm:prSet/>
      <dgm:spPr/>
      <dgm:t>
        <a:bodyPr/>
        <a:lstStyle/>
        <a:p>
          <a:endParaRPr lang="cs-CZ"/>
        </a:p>
      </dgm:t>
    </dgm:pt>
    <dgm:pt modelId="{675617F8-B3EB-4D99-AC7E-627A654B8EE7}" type="pres">
      <dgm:prSet presAssocID="{3F0F4654-B661-4360-9503-D2AACF2D92CF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B9CCBCF-1F0B-4458-A639-3C323F35AA60}" type="pres">
      <dgm:prSet presAssocID="{3241D435-429D-4976-A788-FEE3BF7F23E9}" presName="comp" presStyleCnt="0"/>
      <dgm:spPr/>
    </dgm:pt>
    <dgm:pt modelId="{8E6B9A8E-19D7-4835-9518-A03BD1589E7B}" type="pres">
      <dgm:prSet presAssocID="{3241D435-429D-4976-A788-FEE3BF7F23E9}" presName="box" presStyleLbl="node1" presStyleIdx="0" presStyleCnt="7" custScaleY="126264" custLinFactNeighborX="2920" custLinFactNeighborY="-22068"/>
      <dgm:spPr/>
      <dgm:t>
        <a:bodyPr/>
        <a:lstStyle/>
        <a:p>
          <a:endParaRPr lang="cs-CZ"/>
        </a:p>
      </dgm:t>
    </dgm:pt>
    <dgm:pt modelId="{5A071C98-131C-4A23-A555-A3970B5C6A95}" type="pres">
      <dgm:prSet presAssocID="{3241D435-429D-4976-A788-FEE3BF7F23E9}" presName="img" presStyleLbl="fgImgPlace1" presStyleIdx="0" presStyleCnt="7" custScaleY="16578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</dgm:spPr>
    </dgm:pt>
    <dgm:pt modelId="{C30AE2E5-24BA-4590-A81F-2D9093205C31}" type="pres">
      <dgm:prSet presAssocID="{3241D435-429D-4976-A788-FEE3BF7F23E9}" presName="text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1687BD-26F4-4026-BB0A-D2303F97D65D}" type="pres">
      <dgm:prSet presAssocID="{3EA59CEC-5DF8-45A9-9D89-45C80A8234BB}" presName="spacer" presStyleCnt="0"/>
      <dgm:spPr/>
    </dgm:pt>
    <dgm:pt modelId="{A0909A61-35F9-419C-AB3A-A74136A75EDB}" type="pres">
      <dgm:prSet presAssocID="{DC2D66CB-0957-400B-8249-FF2433D7DCB0}" presName="comp" presStyleCnt="0"/>
      <dgm:spPr/>
    </dgm:pt>
    <dgm:pt modelId="{B29B6982-559B-4C7F-BA02-61A9A6F87C14}" type="pres">
      <dgm:prSet presAssocID="{DC2D66CB-0957-400B-8249-FF2433D7DCB0}" presName="box" presStyleLbl="node1" presStyleIdx="1" presStyleCnt="7" custScaleY="121860"/>
      <dgm:spPr/>
      <dgm:t>
        <a:bodyPr/>
        <a:lstStyle/>
        <a:p>
          <a:endParaRPr lang="cs-CZ"/>
        </a:p>
      </dgm:t>
    </dgm:pt>
    <dgm:pt modelId="{C443A6CF-574B-4CB2-AD24-E8FD1EE4543C}" type="pres">
      <dgm:prSet presAssocID="{DC2D66CB-0957-400B-8249-FF2433D7DCB0}" presName="img" presStyleLbl="fgImgPlace1" presStyleIdx="1" presStyleCnt="7" custScaleY="14314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7000" b="-7000"/>
          </a:stretch>
        </a:blipFill>
      </dgm:spPr>
      <dgm:t>
        <a:bodyPr/>
        <a:lstStyle/>
        <a:p>
          <a:endParaRPr lang="cs-CZ"/>
        </a:p>
      </dgm:t>
    </dgm:pt>
    <dgm:pt modelId="{86E03C0B-240B-4AE7-8AD9-34B864E619E3}" type="pres">
      <dgm:prSet presAssocID="{DC2D66CB-0957-400B-8249-FF2433D7DCB0}" presName="text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C2055C-887F-462C-835A-CA211BA9FAE6}" type="pres">
      <dgm:prSet presAssocID="{18572540-8675-4EB8-8463-412341424CA7}" presName="spacer" presStyleCnt="0"/>
      <dgm:spPr/>
    </dgm:pt>
    <dgm:pt modelId="{AA634C5D-D35B-4928-AECF-83ED00529C8F}" type="pres">
      <dgm:prSet presAssocID="{B9B11149-07C5-4B48-98B4-B847A6319A15}" presName="comp" presStyleCnt="0"/>
      <dgm:spPr/>
    </dgm:pt>
    <dgm:pt modelId="{A19FC2E2-0199-4B2A-9BDB-07BBA5E1423F}" type="pres">
      <dgm:prSet presAssocID="{B9B11149-07C5-4B48-98B4-B847A6319A15}" presName="box" presStyleLbl="node1" presStyleIdx="2" presStyleCnt="7" custScaleY="115728"/>
      <dgm:spPr/>
      <dgm:t>
        <a:bodyPr/>
        <a:lstStyle/>
        <a:p>
          <a:endParaRPr lang="cs-CZ"/>
        </a:p>
      </dgm:t>
    </dgm:pt>
    <dgm:pt modelId="{754A6FE5-408D-4E41-AC73-0DBEBE442593}" type="pres">
      <dgm:prSet presAssocID="{B9B11149-07C5-4B48-98B4-B847A6319A15}" presName="img" presStyleLbl="fgImgPlace1" presStyleIdx="2" presStyleCnt="7" custScaleY="16025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8000" b="-8000"/>
          </a:stretch>
        </a:blipFill>
      </dgm:spPr>
    </dgm:pt>
    <dgm:pt modelId="{57E9BEED-3E55-4AE9-9A96-4DEADF2010CB}" type="pres">
      <dgm:prSet presAssocID="{B9B11149-07C5-4B48-98B4-B847A6319A15}" presName="text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0EAF7F-B28B-42E3-BDA2-E6CB02492540}" type="pres">
      <dgm:prSet presAssocID="{B8A7ABB5-E73F-4CF2-8959-F93833CF8205}" presName="spacer" presStyleCnt="0"/>
      <dgm:spPr/>
    </dgm:pt>
    <dgm:pt modelId="{6920F6EE-A83E-4AFF-8989-443240868413}" type="pres">
      <dgm:prSet presAssocID="{7427C90A-D6C3-4460-A35E-4324C23754B8}" presName="comp" presStyleCnt="0"/>
      <dgm:spPr/>
    </dgm:pt>
    <dgm:pt modelId="{F0AF3978-5952-4F85-B844-B5DC74B1E5A3}" type="pres">
      <dgm:prSet presAssocID="{7427C90A-D6C3-4460-A35E-4324C23754B8}" presName="box" presStyleLbl="node1" presStyleIdx="3" presStyleCnt="7" custScaleY="121054"/>
      <dgm:spPr/>
      <dgm:t>
        <a:bodyPr/>
        <a:lstStyle/>
        <a:p>
          <a:endParaRPr lang="cs-CZ"/>
        </a:p>
      </dgm:t>
    </dgm:pt>
    <dgm:pt modelId="{81711CE7-DE29-4B96-9391-9FE13DD16E25}" type="pres">
      <dgm:prSet presAssocID="{7427C90A-D6C3-4460-A35E-4324C23754B8}" presName="img" presStyleLbl="fgImgPlace1" presStyleIdx="3" presStyleCnt="7" custScaleY="16687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3000" b="-13000"/>
          </a:stretch>
        </a:blipFill>
      </dgm:spPr>
    </dgm:pt>
    <dgm:pt modelId="{6361D651-4A37-4607-8B62-38D9AA12433D}" type="pres">
      <dgm:prSet presAssocID="{7427C90A-D6C3-4460-A35E-4324C23754B8}" presName="text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8F31BE-651F-4F60-8AD0-D897135DF486}" type="pres">
      <dgm:prSet presAssocID="{1CE571E4-5216-4E1D-A36C-F21A1A0A52AF}" presName="spacer" presStyleCnt="0"/>
      <dgm:spPr/>
    </dgm:pt>
    <dgm:pt modelId="{FEFC7644-315F-415D-9D9A-BD71B27F28CA}" type="pres">
      <dgm:prSet presAssocID="{8703EEC3-A2E8-4736-81C9-CF0172B57D7E}" presName="comp" presStyleCnt="0"/>
      <dgm:spPr/>
    </dgm:pt>
    <dgm:pt modelId="{5CD7376B-71D8-4AE2-9B08-B367CBE1968A}" type="pres">
      <dgm:prSet presAssocID="{8703EEC3-A2E8-4736-81C9-CF0172B57D7E}" presName="box" presStyleLbl="node1" presStyleIdx="4" presStyleCnt="7" custScaleY="136805"/>
      <dgm:spPr/>
      <dgm:t>
        <a:bodyPr/>
        <a:lstStyle/>
        <a:p>
          <a:endParaRPr lang="cs-CZ"/>
        </a:p>
      </dgm:t>
    </dgm:pt>
    <dgm:pt modelId="{CF61F5D4-5A27-480F-815C-B00A9BA2C708}" type="pres">
      <dgm:prSet presAssocID="{8703EEC3-A2E8-4736-81C9-CF0172B57D7E}" presName="img" presStyleLbl="fgImgPlace1" presStyleIdx="4" presStyleCnt="7" custScaleY="178202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8000" b="-8000"/>
          </a:stretch>
        </a:blipFill>
      </dgm:spPr>
      <dgm:t>
        <a:bodyPr/>
        <a:lstStyle/>
        <a:p>
          <a:endParaRPr lang="cs-CZ"/>
        </a:p>
      </dgm:t>
    </dgm:pt>
    <dgm:pt modelId="{8D53BE73-BD51-4179-BB90-73FE5981CD07}" type="pres">
      <dgm:prSet presAssocID="{8703EEC3-A2E8-4736-81C9-CF0172B57D7E}" presName="text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8E1113-CA97-4167-A4C6-EF915886F111}" type="pres">
      <dgm:prSet presAssocID="{86B0943B-A303-4FC6-ABE2-A857A2167B55}" presName="spacer" presStyleCnt="0"/>
      <dgm:spPr/>
    </dgm:pt>
    <dgm:pt modelId="{764EB091-A297-43D6-83C5-A3224E0B1D9C}" type="pres">
      <dgm:prSet presAssocID="{B03D5563-32B6-4781-8AB8-97D2013CFF72}" presName="comp" presStyleCnt="0"/>
      <dgm:spPr/>
    </dgm:pt>
    <dgm:pt modelId="{3038A329-5923-4510-9034-0C19A646BAC1}" type="pres">
      <dgm:prSet presAssocID="{B03D5563-32B6-4781-8AB8-97D2013CFF72}" presName="box" presStyleLbl="node1" presStyleIdx="5" presStyleCnt="7" custScaleY="130540"/>
      <dgm:spPr/>
      <dgm:t>
        <a:bodyPr/>
        <a:lstStyle/>
        <a:p>
          <a:endParaRPr lang="cs-CZ"/>
        </a:p>
      </dgm:t>
    </dgm:pt>
    <dgm:pt modelId="{FD78BF33-A018-4CA3-8D20-D6A5447FA6F9}" type="pres">
      <dgm:prSet presAssocID="{B03D5563-32B6-4781-8AB8-97D2013CFF72}" presName="img" presStyleLbl="fgImgPlace1" presStyleIdx="5" presStyleCnt="7" custScaleY="159307"/>
      <dgm:spPr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</dgm:spPr>
    </dgm:pt>
    <dgm:pt modelId="{9E845E28-23CD-4AE1-9984-AB2FEF15FA34}" type="pres">
      <dgm:prSet presAssocID="{B03D5563-32B6-4781-8AB8-97D2013CFF72}" presName="text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14E6BB-8339-40DC-9EF1-D8252C6B8FF6}" type="pres">
      <dgm:prSet presAssocID="{F289EF88-A8BF-46E5-AC29-A07227E21DB7}" presName="spacer" presStyleCnt="0"/>
      <dgm:spPr/>
    </dgm:pt>
    <dgm:pt modelId="{A961388D-1E18-4D68-9050-0A0366F6ABC0}" type="pres">
      <dgm:prSet presAssocID="{0E9CE722-E38B-4037-9AC3-47BEF9EA3885}" presName="comp" presStyleCnt="0"/>
      <dgm:spPr/>
    </dgm:pt>
    <dgm:pt modelId="{F15DCAEB-6C3D-46E1-99DE-E592E247705E}" type="pres">
      <dgm:prSet presAssocID="{0E9CE722-E38B-4037-9AC3-47BEF9EA3885}" presName="box" presStyleLbl="node1" presStyleIdx="6" presStyleCnt="7" custScaleY="132107"/>
      <dgm:spPr/>
      <dgm:t>
        <a:bodyPr/>
        <a:lstStyle/>
        <a:p>
          <a:endParaRPr lang="cs-CZ"/>
        </a:p>
      </dgm:t>
    </dgm:pt>
    <dgm:pt modelId="{0A327BB1-2E65-47C8-B52E-0D4F65E722B8}" type="pres">
      <dgm:prSet presAssocID="{0E9CE722-E38B-4037-9AC3-47BEF9EA3885}" presName="img" presStyleLbl="fgImgPlace1" presStyleIdx="6" presStyleCnt="7" custScaleY="16639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</dgm:spPr>
    </dgm:pt>
    <dgm:pt modelId="{633C1E38-6068-4E89-AD5A-14B97038DC1E}" type="pres">
      <dgm:prSet presAssocID="{0E9CE722-E38B-4037-9AC3-47BEF9EA3885}" presName="text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87925B-8F2B-4400-A590-75FBB4BF2673}" srcId="{3241D435-429D-4976-A788-FEE3BF7F23E9}" destId="{31FDD5E7-0608-4D93-BDCB-377B86ED2B4F}" srcOrd="1" destOrd="0" parTransId="{0FC62E68-BFBF-46E0-BF0E-E8C2EF647C9E}" sibTransId="{9476E482-04BB-4E2A-9E19-6C964167D080}"/>
    <dgm:cxn modelId="{5FD7ED2D-6572-482F-8A0A-60A196BDDD6B}" srcId="{8703EEC3-A2E8-4736-81C9-CF0172B57D7E}" destId="{0194A407-2528-4C55-A7F5-0DDF24342D44}" srcOrd="0" destOrd="0" parTransId="{75CBBB74-1771-4AB5-8000-541CF080FE53}" sibTransId="{08705D34-A555-4FC9-9ED7-FC78747E6FE6}"/>
    <dgm:cxn modelId="{944C8069-85BF-4CC1-922E-A34255485E93}" type="presOf" srcId="{93DCE566-5318-4512-9923-44B46944E441}" destId="{F15DCAEB-6C3D-46E1-99DE-E592E247705E}" srcOrd="0" destOrd="1" presId="urn:microsoft.com/office/officeart/2005/8/layout/vList4"/>
    <dgm:cxn modelId="{33C0F758-1A90-4A04-BC41-AC9311A088CF}" srcId="{3241D435-429D-4976-A788-FEE3BF7F23E9}" destId="{EDC9C314-7801-461B-A7EA-CA81B1360C9A}" srcOrd="0" destOrd="0" parTransId="{9E14D6AE-BC58-489F-81A0-A414CA64BE75}" sibTransId="{EE317DA9-7852-4515-A448-4F33888029AB}"/>
    <dgm:cxn modelId="{7258C7F7-1D36-4EBE-A0BB-281FFDD569EC}" type="presOf" srcId="{93DCE566-5318-4512-9923-44B46944E441}" destId="{633C1E38-6068-4E89-AD5A-14B97038DC1E}" srcOrd="1" destOrd="1" presId="urn:microsoft.com/office/officeart/2005/8/layout/vList4"/>
    <dgm:cxn modelId="{166A1019-1B5E-4512-A509-E5FD94EA54AA}" type="presOf" srcId="{B49228FA-71B4-4595-941E-FED63D310B59}" destId="{57E9BEED-3E55-4AE9-9A96-4DEADF2010CB}" srcOrd="1" destOrd="1" presId="urn:microsoft.com/office/officeart/2005/8/layout/vList4"/>
    <dgm:cxn modelId="{64EC17EF-895D-47C1-B853-349B7BA16686}" srcId="{3F0F4654-B661-4360-9503-D2AACF2D92CF}" destId="{B03D5563-32B6-4781-8AB8-97D2013CFF72}" srcOrd="5" destOrd="0" parTransId="{1491C8E1-08F5-495D-9925-E6031626E4AA}" sibTransId="{F289EF88-A8BF-46E5-AC29-A07227E21DB7}"/>
    <dgm:cxn modelId="{D1B4BE09-903D-4B43-AE02-FD0C50D5F2F3}" srcId="{DC2D66CB-0957-400B-8249-FF2433D7DCB0}" destId="{0EC87BFF-F8F0-471A-9885-CEF5702B9A98}" srcOrd="0" destOrd="0" parTransId="{17A187B0-A6C6-4138-8510-19DB066337DF}" sibTransId="{C212B74E-1D75-4EDD-8C6B-64B85E58C8A3}"/>
    <dgm:cxn modelId="{82E5BE54-CAF8-4F2A-8D46-C5A6D0D660CF}" type="presOf" srcId="{8703EEC3-A2E8-4736-81C9-CF0172B57D7E}" destId="{8D53BE73-BD51-4179-BB90-73FE5981CD07}" srcOrd="1" destOrd="0" presId="urn:microsoft.com/office/officeart/2005/8/layout/vList4"/>
    <dgm:cxn modelId="{1895581F-0C57-4915-BDE9-97F4238E4541}" type="presOf" srcId="{B9B11149-07C5-4B48-98B4-B847A6319A15}" destId="{57E9BEED-3E55-4AE9-9A96-4DEADF2010CB}" srcOrd="1" destOrd="0" presId="urn:microsoft.com/office/officeart/2005/8/layout/vList4"/>
    <dgm:cxn modelId="{F46F6517-5E13-43A9-B3A8-F20AC248E508}" type="presOf" srcId="{EDC9C314-7801-461B-A7EA-CA81B1360C9A}" destId="{C30AE2E5-24BA-4590-A81F-2D9093205C31}" srcOrd="1" destOrd="1" presId="urn:microsoft.com/office/officeart/2005/8/layout/vList4"/>
    <dgm:cxn modelId="{7FE0BE9F-EC63-4E31-B2BD-AB9823BD07AC}" srcId="{3F0F4654-B661-4360-9503-D2AACF2D92CF}" destId="{B9B11149-07C5-4B48-98B4-B847A6319A15}" srcOrd="2" destOrd="0" parTransId="{25AEABE5-B13B-41E6-ABDD-D8AA0A28E75E}" sibTransId="{B8A7ABB5-E73F-4CF2-8959-F93833CF8205}"/>
    <dgm:cxn modelId="{AE57CA0D-17B4-492E-9720-327AEFE26191}" type="presOf" srcId="{89C06ED9-DF9E-4521-9B01-91211D7D6546}" destId="{B29B6982-559B-4C7F-BA02-61A9A6F87C14}" srcOrd="0" destOrd="2" presId="urn:microsoft.com/office/officeart/2005/8/layout/vList4"/>
    <dgm:cxn modelId="{D7849013-B9B9-461F-A647-5581ADDE59C6}" srcId="{3F0F4654-B661-4360-9503-D2AACF2D92CF}" destId="{3241D435-429D-4976-A788-FEE3BF7F23E9}" srcOrd="0" destOrd="0" parTransId="{B3133DF3-3136-42C5-B986-E20C43696092}" sibTransId="{3EA59CEC-5DF8-45A9-9D89-45C80A8234BB}"/>
    <dgm:cxn modelId="{D2F5084B-7FFB-4815-8D1E-59886D852CCE}" type="presOf" srcId="{0E9CE722-E38B-4037-9AC3-47BEF9EA3885}" destId="{F15DCAEB-6C3D-46E1-99DE-E592E247705E}" srcOrd="0" destOrd="0" presId="urn:microsoft.com/office/officeart/2005/8/layout/vList4"/>
    <dgm:cxn modelId="{A4F270F4-4575-4EE0-B1B5-0ADBA88CC66D}" type="presOf" srcId="{B9B11149-07C5-4B48-98B4-B847A6319A15}" destId="{A19FC2E2-0199-4B2A-9BDB-07BBA5E1423F}" srcOrd="0" destOrd="0" presId="urn:microsoft.com/office/officeart/2005/8/layout/vList4"/>
    <dgm:cxn modelId="{010DA0BE-105B-4C4F-B56C-1F9FE4437277}" type="presOf" srcId="{EDC9C314-7801-461B-A7EA-CA81B1360C9A}" destId="{8E6B9A8E-19D7-4835-9518-A03BD1589E7B}" srcOrd="0" destOrd="1" presId="urn:microsoft.com/office/officeart/2005/8/layout/vList4"/>
    <dgm:cxn modelId="{4AE36423-0FDF-4BA2-B0A0-0216D10BA840}" type="presOf" srcId="{410E0080-F904-4892-8B2E-F71329B8314B}" destId="{6361D651-4A37-4607-8B62-38D9AA12433D}" srcOrd="1" destOrd="1" presId="urn:microsoft.com/office/officeart/2005/8/layout/vList4"/>
    <dgm:cxn modelId="{859865E4-91AB-420B-B5E5-7FD1B5EE4CD2}" type="presOf" srcId="{B49228FA-71B4-4595-941E-FED63D310B59}" destId="{A19FC2E2-0199-4B2A-9BDB-07BBA5E1423F}" srcOrd="0" destOrd="1" presId="urn:microsoft.com/office/officeart/2005/8/layout/vList4"/>
    <dgm:cxn modelId="{F7611EC6-B0A4-422F-B1E9-449A1A6D1D73}" type="presOf" srcId="{01A225DA-D3B5-4D81-8A4A-F58AC46C450D}" destId="{A19FC2E2-0199-4B2A-9BDB-07BBA5E1423F}" srcOrd="0" destOrd="2" presId="urn:microsoft.com/office/officeart/2005/8/layout/vList4"/>
    <dgm:cxn modelId="{0D0F50FA-FFFC-4F59-865E-8EE597E38423}" type="presOf" srcId="{3F0F4654-B661-4360-9503-D2AACF2D92CF}" destId="{675617F8-B3EB-4D99-AC7E-627A654B8EE7}" srcOrd="0" destOrd="0" presId="urn:microsoft.com/office/officeart/2005/8/layout/vList4"/>
    <dgm:cxn modelId="{C66A4D83-375B-4866-B70F-071D42CC0C62}" srcId="{3F0F4654-B661-4360-9503-D2AACF2D92CF}" destId="{0E9CE722-E38B-4037-9AC3-47BEF9EA3885}" srcOrd="6" destOrd="0" parTransId="{A797128A-D60A-4297-9219-731DDCF93156}" sibTransId="{717EBE93-504C-41B4-83BC-6430BA77B4F7}"/>
    <dgm:cxn modelId="{01F8EFB3-4FE4-4C03-9B60-0E1B468A9BAB}" type="presOf" srcId="{B03D5563-32B6-4781-8AB8-97D2013CFF72}" destId="{9E845E28-23CD-4AE1-9984-AB2FEF15FA34}" srcOrd="1" destOrd="0" presId="urn:microsoft.com/office/officeart/2005/8/layout/vList4"/>
    <dgm:cxn modelId="{0DF6AC02-2C32-4BF1-AE07-9781C750E5B1}" srcId="{DC2D66CB-0957-400B-8249-FF2433D7DCB0}" destId="{89C06ED9-DF9E-4521-9B01-91211D7D6546}" srcOrd="1" destOrd="0" parTransId="{A69D2223-C87B-4F40-8844-46E81D8EF079}" sibTransId="{20AB1C46-319B-468E-8496-33012D8D1164}"/>
    <dgm:cxn modelId="{60E570B6-AC77-4A38-B01B-C112A72AE957}" type="presOf" srcId="{0194A407-2528-4C55-A7F5-0DDF24342D44}" destId="{8D53BE73-BD51-4179-BB90-73FE5981CD07}" srcOrd="1" destOrd="1" presId="urn:microsoft.com/office/officeart/2005/8/layout/vList4"/>
    <dgm:cxn modelId="{B2D4E8E8-3C43-433E-98DC-9492D380659D}" srcId="{0E9CE722-E38B-4037-9AC3-47BEF9EA3885}" destId="{93DCE566-5318-4512-9923-44B46944E441}" srcOrd="0" destOrd="0" parTransId="{44F07CBB-D411-4F4D-93EC-87537316CC89}" sibTransId="{0A466385-A33A-40DB-A1C6-446726A0BF00}"/>
    <dgm:cxn modelId="{B325DF94-419B-416B-89CB-2F1155E9220B}" type="presOf" srcId="{0EC87BFF-F8F0-471A-9885-CEF5702B9A98}" destId="{B29B6982-559B-4C7F-BA02-61A9A6F87C14}" srcOrd="0" destOrd="1" presId="urn:microsoft.com/office/officeart/2005/8/layout/vList4"/>
    <dgm:cxn modelId="{582053ED-602E-45E8-9A15-FC45DF07535E}" type="presOf" srcId="{89C06ED9-DF9E-4521-9B01-91211D7D6546}" destId="{86E03C0B-240B-4AE7-8AD9-34B864E619E3}" srcOrd="1" destOrd="2" presId="urn:microsoft.com/office/officeart/2005/8/layout/vList4"/>
    <dgm:cxn modelId="{203801BE-D596-4406-80B3-5EC979AA5AD1}" type="presOf" srcId="{0E9CE722-E38B-4037-9AC3-47BEF9EA3885}" destId="{633C1E38-6068-4E89-AD5A-14B97038DC1E}" srcOrd="1" destOrd="0" presId="urn:microsoft.com/office/officeart/2005/8/layout/vList4"/>
    <dgm:cxn modelId="{1106F031-251A-452B-B5C5-BAF97B478FE2}" type="presOf" srcId="{DC2D66CB-0957-400B-8249-FF2433D7DCB0}" destId="{B29B6982-559B-4C7F-BA02-61A9A6F87C14}" srcOrd="0" destOrd="0" presId="urn:microsoft.com/office/officeart/2005/8/layout/vList4"/>
    <dgm:cxn modelId="{33A4C96C-F0F5-49A5-BAE9-2B732315D11E}" type="presOf" srcId="{01A225DA-D3B5-4D81-8A4A-F58AC46C450D}" destId="{57E9BEED-3E55-4AE9-9A96-4DEADF2010CB}" srcOrd="1" destOrd="2" presId="urn:microsoft.com/office/officeart/2005/8/layout/vList4"/>
    <dgm:cxn modelId="{2331BF30-54B1-44CC-A3F7-3EC1E339D3C7}" srcId="{7427C90A-D6C3-4460-A35E-4324C23754B8}" destId="{410E0080-F904-4892-8B2E-F71329B8314B}" srcOrd="0" destOrd="0" parTransId="{25829A0B-46B3-4620-A460-739DCA960BDC}" sibTransId="{3A0005AA-FEA4-4D85-A3AF-D51AFC2DB6DC}"/>
    <dgm:cxn modelId="{1FC09CFD-E26A-418E-8B30-ED4E23D4E620}" type="presOf" srcId="{3241D435-429D-4976-A788-FEE3BF7F23E9}" destId="{C30AE2E5-24BA-4590-A81F-2D9093205C31}" srcOrd="1" destOrd="0" presId="urn:microsoft.com/office/officeart/2005/8/layout/vList4"/>
    <dgm:cxn modelId="{CB6A99AD-1F4D-4F6D-B1E2-24779559AEAF}" type="presOf" srcId="{8703EEC3-A2E8-4736-81C9-CF0172B57D7E}" destId="{5CD7376B-71D8-4AE2-9B08-B367CBE1968A}" srcOrd="0" destOrd="0" presId="urn:microsoft.com/office/officeart/2005/8/layout/vList4"/>
    <dgm:cxn modelId="{4A8D88FC-E15A-4E1D-BAF5-200B9EAD70B1}" type="presOf" srcId="{223BACB2-6CCB-45CB-A017-714B8BF1F06C}" destId="{3038A329-5923-4510-9034-0C19A646BAC1}" srcOrd="0" destOrd="1" presId="urn:microsoft.com/office/officeart/2005/8/layout/vList4"/>
    <dgm:cxn modelId="{C040EC6B-7974-4DA9-8275-FA47CF7334BE}" type="presOf" srcId="{31FDD5E7-0608-4D93-BDCB-377B86ED2B4F}" destId="{C30AE2E5-24BA-4590-A81F-2D9093205C31}" srcOrd="1" destOrd="2" presId="urn:microsoft.com/office/officeart/2005/8/layout/vList4"/>
    <dgm:cxn modelId="{9196EEBD-66D9-43EA-9F38-34A6E1DA7840}" srcId="{3F0F4654-B661-4360-9503-D2AACF2D92CF}" destId="{8703EEC3-A2E8-4736-81C9-CF0172B57D7E}" srcOrd="4" destOrd="0" parTransId="{C211FB67-5B91-4DEA-BBBA-2BC1B14F7E69}" sibTransId="{86B0943B-A303-4FC6-ABE2-A857A2167B55}"/>
    <dgm:cxn modelId="{905DCE2F-825C-49F1-885C-E524760AC046}" type="presOf" srcId="{DC2D66CB-0957-400B-8249-FF2433D7DCB0}" destId="{86E03C0B-240B-4AE7-8AD9-34B864E619E3}" srcOrd="1" destOrd="0" presId="urn:microsoft.com/office/officeart/2005/8/layout/vList4"/>
    <dgm:cxn modelId="{C9DFCCAC-23A6-4A4E-BA94-D2BE7272358A}" type="presOf" srcId="{31FDD5E7-0608-4D93-BDCB-377B86ED2B4F}" destId="{8E6B9A8E-19D7-4835-9518-A03BD1589E7B}" srcOrd="0" destOrd="2" presId="urn:microsoft.com/office/officeart/2005/8/layout/vList4"/>
    <dgm:cxn modelId="{9DA5386A-6EB1-48D1-ADFD-BD690EF64786}" srcId="{B03D5563-32B6-4781-8AB8-97D2013CFF72}" destId="{223BACB2-6CCB-45CB-A017-714B8BF1F06C}" srcOrd="0" destOrd="0" parTransId="{AD7D6F53-A064-4B6E-B741-7EDF3ED0E010}" sibTransId="{0536FDE6-385E-41D9-BA1E-5EED7FE307C7}"/>
    <dgm:cxn modelId="{CD911EEA-455B-4C34-898A-1EDD8AE80583}" srcId="{3F0F4654-B661-4360-9503-D2AACF2D92CF}" destId="{DC2D66CB-0957-400B-8249-FF2433D7DCB0}" srcOrd="1" destOrd="0" parTransId="{59AADA47-0982-4A54-9603-E32889831002}" sibTransId="{18572540-8675-4EB8-8463-412341424CA7}"/>
    <dgm:cxn modelId="{F66CC5BE-2E45-4E03-A10C-A662D1CB604C}" type="presOf" srcId="{7427C90A-D6C3-4460-A35E-4324C23754B8}" destId="{6361D651-4A37-4607-8B62-38D9AA12433D}" srcOrd="1" destOrd="0" presId="urn:microsoft.com/office/officeart/2005/8/layout/vList4"/>
    <dgm:cxn modelId="{C0E56BA1-8160-4566-A420-4EB3562E8B70}" srcId="{3F0F4654-B661-4360-9503-D2AACF2D92CF}" destId="{7427C90A-D6C3-4460-A35E-4324C23754B8}" srcOrd="3" destOrd="0" parTransId="{EBD00F14-5B4E-49A6-AF38-9B28CC99B1BB}" sibTransId="{1CE571E4-5216-4E1D-A36C-F21A1A0A52AF}"/>
    <dgm:cxn modelId="{5554EF13-D9C1-4DA1-AA13-15B0F95691D8}" type="presOf" srcId="{B03D5563-32B6-4781-8AB8-97D2013CFF72}" destId="{3038A329-5923-4510-9034-0C19A646BAC1}" srcOrd="0" destOrd="0" presId="urn:microsoft.com/office/officeart/2005/8/layout/vList4"/>
    <dgm:cxn modelId="{526BA58D-CD60-460E-A543-A9C7E649D7A4}" type="presOf" srcId="{410E0080-F904-4892-8B2E-F71329B8314B}" destId="{F0AF3978-5952-4F85-B844-B5DC74B1E5A3}" srcOrd="0" destOrd="1" presId="urn:microsoft.com/office/officeart/2005/8/layout/vList4"/>
    <dgm:cxn modelId="{B0A831A6-A46F-4166-9663-E30357C893BC}" type="presOf" srcId="{223BACB2-6CCB-45CB-A017-714B8BF1F06C}" destId="{9E845E28-23CD-4AE1-9984-AB2FEF15FA34}" srcOrd="1" destOrd="1" presId="urn:microsoft.com/office/officeart/2005/8/layout/vList4"/>
    <dgm:cxn modelId="{B862985F-B05B-419F-8899-F90526A892BD}" srcId="{B9B11149-07C5-4B48-98B4-B847A6319A15}" destId="{B49228FA-71B4-4595-941E-FED63D310B59}" srcOrd="0" destOrd="0" parTransId="{D40A1CBD-F600-4BE2-B57D-EC628C76C619}" sibTransId="{002D4BDD-ACD0-43C6-8294-8B2AA463CBC8}"/>
    <dgm:cxn modelId="{07A748A6-C023-458E-BFD6-7ECE48DEA1BD}" type="presOf" srcId="{0EC87BFF-F8F0-471A-9885-CEF5702B9A98}" destId="{86E03C0B-240B-4AE7-8AD9-34B864E619E3}" srcOrd="1" destOrd="1" presId="urn:microsoft.com/office/officeart/2005/8/layout/vList4"/>
    <dgm:cxn modelId="{A51F4C77-D2FC-4F7C-A558-01273B88344B}" type="presOf" srcId="{3241D435-429D-4976-A788-FEE3BF7F23E9}" destId="{8E6B9A8E-19D7-4835-9518-A03BD1589E7B}" srcOrd="0" destOrd="0" presId="urn:microsoft.com/office/officeart/2005/8/layout/vList4"/>
    <dgm:cxn modelId="{509C5698-0EA0-41F2-9F60-2833AA4BA1FA}" type="presOf" srcId="{7427C90A-D6C3-4460-A35E-4324C23754B8}" destId="{F0AF3978-5952-4F85-B844-B5DC74B1E5A3}" srcOrd="0" destOrd="0" presId="urn:microsoft.com/office/officeart/2005/8/layout/vList4"/>
    <dgm:cxn modelId="{ED58E5BE-F863-46EA-9449-0C949C1D355F}" type="presOf" srcId="{0194A407-2528-4C55-A7F5-0DDF24342D44}" destId="{5CD7376B-71D8-4AE2-9B08-B367CBE1968A}" srcOrd="0" destOrd="1" presId="urn:microsoft.com/office/officeart/2005/8/layout/vList4"/>
    <dgm:cxn modelId="{7616D8CD-9974-4FBB-9376-D09067EAFFE3}" srcId="{B9B11149-07C5-4B48-98B4-B847A6319A15}" destId="{01A225DA-D3B5-4D81-8A4A-F58AC46C450D}" srcOrd="1" destOrd="0" parTransId="{FBC87DE9-EAE6-449A-8373-4648ED4BFD84}" sibTransId="{572D32D5-3EC9-4AF8-B024-57FBE99F27B9}"/>
    <dgm:cxn modelId="{2294C1F3-2515-4CCE-BCAC-7E8214E12732}" type="presParOf" srcId="{675617F8-B3EB-4D99-AC7E-627A654B8EE7}" destId="{1B9CCBCF-1F0B-4458-A639-3C323F35AA60}" srcOrd="0" destOrd="0" presId="urn:microsoft.com/office/officeart/2005/8/layout/vList4"/>
    <dgm:cxn modelId="{06F3743B-7E79-4765-BB54-F390C540E666}" type="presParOf" srcId="{1B9CCBCF-1F0B-4458-A639-3C323F35AA60}" destId="{8E6B9A8E-19D7-4835-9518-A03BD1589E7B}" srcOrd="0" destOrd="0" presId="urn:microsoft.com/office/officeart/2005/8/layout/vList4"/>
    <dgm:cxn modelId="{F631AFCF-2C79-455A-A4D1-0F40BDAAAD52}" type="presParOf" srcId="{1B9CCBCF-1F0B-4458-A639-3C323F35AA60}" destId="{5A071C98-131C-4A23-A555-A3970B5C6A95}" srcOrd="1" destOrd="0" presId="urn:microsoft.com/office/officeart/2005/8/layout/vList4"/>
    <dgm:cxn modelId="{D00DA128-9CA1-447D-9D25-079D91F1732F}" type="presParOf" srcId="{1B9CCBCF-1F0B-4458-A639-3C323F35AA60}" destId="{C30AE2E5-24BA-4590-A81F-2D9093205C31}" srcOrd="2" destOrd="0" presId="urn:microsoft.com/office/officeart/2005/8/layout/vList4"/>
    <dgm:cxn modelId="{C03A0D51-2926-488F-B4B7-326DD6A191B5}" type="presParOf" srcId="{675617F8-B3EB-4D99-AC7E-627A654B8EE7}" destId="{8E1687BD-26F4-4026-BB0A-D2303F97D65D}" srcOrd="1" destOrd="0" presId="urn:microsoft.com/office/officeart/2005/8/layout/vList4"/>
    <dgm:cxn modelId="{591FDFA5-0DC4-4477-98C8-FDA912D5D44E}" type="presParOf" srcId="{675617F8-B3EB-4D99-AC7E-627A654B8EE7}" destId="{A0909A61-35F9-419C-AB3A-A74136A75EDB}" srcOrd="2" destOrd="0" presId="urn:microsoft.com/office/officeart/2005/8/layout/vList4"/>
    <dgm:cxn modelId="{D7699667-6E2B-4742-84F9-BDFE4D344C76}" type="presParOf" srcId="{A0909A61-35F9-419C-AB3A-A74136A75EDB}" destId="{B29B6982-559B-4C7F-BA02-61A9A6F87C14}" srcOrd="0" destOrd="0" presId="urn:microsoft.com/office/officeart/2005/8/layout/vList4"/>
    <dgm:cxn modelId="{0CC36E09-B38F-430D-9502-AD7BB96FAF6F}" type="presParOf" srcId="{A0909A61-35F9-419C-AB3A-A74136A75EDB}" destId="{C443A6CF-574B-4CB2-AD24-E8FD1EE4543C}" srcOrd="1" destOrd="0" presId="urn:microsoft.com/office/officeart/2005/8/layout/vList4"/>
    <dgm:cxn modelId="{3D812A4A-4C0B-4CC2-9336-0E2096639CED}" type="presParOf" srcId="{A0909A61-35F9-419C-AB3A-A74136A75EDB}" destId="{86E03C0B-240B-4AE7-8AD9-34B864E619E3}" srcOrd="2" destOrd="0" presId="urn:microsoft.com/office/officeart/2005/8/layout/vList4"/>
    <dgm:cxn modelId="{4A5B6698-79D3-4AFF-AFD7-8736F5A7AA1A}" type="presParOf" srcId="{675617F8-B3EB-4D99-AC7E-627A654B8EE7}" destId="{2FC2055C-887F-462C-835A-CA211BA9FAE6}" srcOrd="3" destOrd="0" presId="urn:microsoft.com/office/officeart/2005/8/layout/vList4"/>
    <dgm:cxn modelId="{7FC88ADC-9075-4019-97A4-76C5C34356F8}" type="presParOf" srcId="{675617F8-B3EB-4D99-AC7E-627A654B8EE7}" destId="{AA634C5D-D35B-4928-AECF-83ED00529C8F}" srcOrd="4" destOrd="0" presId="urn:microsoft.com/office/officeart/2005/8/layout/vList4"/>
    <dgm:cxn modelId="{1A18AD05-6B78-4623-A53F-2B33FCA28F06}" type="presParOf" srcId="{AA634C5D-D35B-4928-AECF-83ED00529C8F}" destId="{A19FC2E2-0199-4B2A-9BDB-07BBA5E1423F}" srcOrd="0" destOrd="0" presId="urn:microsoft.com/office/officeart/2005/8/layout/vList4"/>
    <dgm:cxn modelId="{BDEF8A0C-2656-41DA-993C-963FCE3D861B}" type="presParOf" srcId="{AA634C5D-D35B-4928-AECF-83ED00529C8F}" destId="{754A6FE5-408D-4E41-AC73-0DBEBE442593}" srcOrd="1" destOrd="0" presId="urn:microsoft.com/office/officeart/2005/8/layout/vList4"/>
    <dgm:cxn modelId="{59586862-C781-4268-A764-3519AE273514}" type="presParOf" srcId="{AA634C5D-D35B-4928-AECF-83ED00529C8F}" destId="{57E9BEED-3E55-4AE9-9A96-4DEADF2010CB}" srcOrd="2" destOrd="0" presId="urn:microsoft.com/office/officeart/2005/8/layout/vList4"/>
    <dgm:cxn modelId="{6F8C627D-2B10-4570-B55B-7C6097FAF9EC}" type="presParOf" srcId="{675617F8-B3EB-4D99-AC7E-627A654B8EE7}" destId="{880EAF7F-B28B-42E3-BDA2-E6CB02492540}" srcOrd="5" destOrd="0" presId="urn:microsoft.com/office/officeart/2005/8/layout/vList4"/>
    <dgm:cxn modelId="{250768E1-1BC9-4627-AF17-A4CE0E08C67F}" type="presParOf" srcId="{675617F8-B3EB-4D99-AC7E-627A654B8EE7}" destId="{6920F6EE-A83E-4AFF-8989-443240868413}" srcOrd="6" destOrd="0" presId="urn:microsoft.com/office/officeart/2005/8/layout/vList4"/>
    <dgm:cxn modelId="{B294E77A-FFBB-4773-9BB7-7E076A6FFDBB}" type="presParOf" srcId="{6920F6EE-A83E-4AFF-8989-443240868413}" destId="{F0AF3978-5952-4F85-B844-B5DC74B1E5A3}" srcOrd="0" destOrd="0" presId="urn:microsoft.com/office/officeart/2005/8/layout/vList4"/>
    <dgm:cxn modelId="{FC05EB59-ADD2-481B-BF7C-66A351634EBB}" type="presParOf" srcId="{6920F6EE-A83E-4AFF-8989-443240868413}" destId="{81711CE7-DE29-4B96-9391-9FE13DD16E25}" srcOrd="1" destOrd="0" presId="urn:microsoft.com/office/officeart/2005/8/layout/vList4"/>
    <dgm:cxn modelId="{2ECC3675-53EA-4864-AB1B-D2D7ED668FF6}" type="presParOf" srcId="{6920F6EE-A83E-4AFF-8989-443240868413}" destId="{6361D651-4A37-4607-8B62-38D9AA12433D}" srcOrd="2" destOrd="0" presId="urn:microsoft.com/office/officeart/2005/8/layout/vList4"/>
    <dgm:cxn modelId="{779DCAB9-E9B3-4E91-BE69-1BB1AC4C84E9}" type="presParOf" srcId="{675617F8-B3EB-4D99-AC7E-627A654B8EE7}" destId="{3A8F31BE-651F-4F60-8AD0-D897135DF486}" srcOrd="7" destOrd="0" presId="urn:microsoft.com/office/officeart/2005/8/layout/vList4"/>
    <dgm:cxn modelId="{04C8638D-DE87-4216-A972-52FBB9E97400}" type="presParOf" srcId="{675617F8-B3EB-4D99-AC7E-627A654B8EE7}" destId="{FEFC7644-315F-415D-9D9A-BD71B27F28CA}" srcOrd="8" destOrd="0" presId="urn:microsoft.com/office/officeart/2005/8/layout/vList4"/>
    <dgm:cxn modelId="{511A97EF-2B17-427D-ABD0-734E28DFDEC4}" type="presParOf" srcId="{FEFC7644-315F-415D-9D9A-BD71B27F28CA}" destId="{5CD7376B-71D8-4AE2-9B08-B367CBE1968A}" srcOrd="0" destOrd="0" presId="urn:microsoft.com/office/officeart/2005/8/layout/vList4"/>
    <dgm:cxn modelId="{9FC11EF3-D3A5-4BB3-8A23-176CE85DB674}" type="presParOf" srcId="{FEFC7644-315F-415D-9D9A-BD71B27F28CA}" destId="{CF61F5D4-5A27-480F-815C-B00A9BA2C708}" srcOrd="1" destOrd="0" presId="urn:microsoft.com/office/officeart/2005/8/layout/vList4"/>
    <dgm:cxn modelId="{FA5DF070-1014-47A5-9C3C-97DA9F5D95C1}" type="presParOf" srcId="{FEFC7644-315F-415D-9D9A-BD71B27F28CA}" destId="{8D53BE73-BD51-4179-BB90-73FE5981CD07}" srcOrd="2" destOrd="0" presId="urn:microsoft.com/office/officeart/2005/8/layout/vList4"/>
    <dgm:cxn modelId="{298BA2A5-9CC2-4CAC-B78F-2BB5B965D319}" type="presParOf" srcId="{675617F8-B3EB-4D99-AC7E-627A654B8EE7}" destId="{128E1113-CA97-4167-A4C6-EF915886F111}" srcOrd="9" destOrd="0" presId="urn:microsoft.com/office/officeart/2005/8/layout/vList4"/>
    <dgm:cxn modelId="{667CF1E7-C936-4DF0-AD13-74852B5E692D}" type="presParOf" srcId="{675617F8-B3EB-4D99-AC7E-627A654B8EE7}" destId="{764EB091-A297-43D6-83C5-A3224E0B1D9C}" srcOrd="10" destOrd="0" presId="urn:microsoft.com/office/officeart/2005/8/layout/vList4"/>
    <dgm:cxn modelId="{110C89F6-3E3D-48BE-A208-1CE842E18740}" type="presParOf" srcId="{764EB091-A297-43D6-83C5-A3224E0B1D9C}" destId="{3038A329-5923-4510-9034-0C19A646BAC1}" srcOrd="0" destOrd="0" presId="urn:microsoft.com/office/officeart/2005/8/layout/vList4"/>
    <dgm:cxn modelId="{E3465482-16A5-451D-AAC9-13A18D541F5A}" type="presParOf" srcId="{764EB091-A297-43D6-83C5-A3224E0B1D9C}" destId="{FD78BF33-A018-4CA3-8D20-D6A5447FA6F9}" srcOrd="1" destOrd="0" presId="urn:microsoft.com/office/officeart/2005/8/layout/vList4"/>
    <dgm:cxn modelId="{F476C37D-E06D-4812-88CF-AF3D737869F6}" type="presParOf" srcId="{764EB091-A297-43D6-83C5-A3224E0B1D9C}" destId="{9E845E28-23CD-4AE1-9984-AB2FEF15FA34}" srcOrd="2" destOrd="0" presId="urn:microsoft.com/office/officeart/2005/8/layout/vList4"/>
    <dgm:cxn modelId="{D9B513A6-EC69-474D-8E95-B9C7B6E8159B}" type="presParOf" srcId="{675617F8-B3EB-4D99-AC7E-627A654B8EE7}" destId="{8614E6BB-8339-40DC-9EF1-D8252C6B8FF6}" srcOrd="11" destOrd="0" presId="urn:microsoft.com/office/officeart/2005/8/layout/vList4"/>
    <dgm:cxn modelId="{496EF3F6-B8B1-47C9-9580-350BFB20D0B6}" type="presParOf" srcId="{675617F8-B3EB-4D99-AC7E-627A654B8EE7}" destId="{A961388D-1E18-4D68-9050-0A0366F6ABC0}" srcOrd="12" destOrd="0" presId="urn:microsoft.com/office/officeart/2005/8/layout/vList4"/>
    <dgm:cxn modelId="{74B56421-11B9-4850-A0B8-E2D9043BA6E7}" type="presParOf" srcId="{A961388D-1E18-4D68-9050-0A0366F6ABC0}" destId="{F15DCAEB-6C3D-46E1-99DE-E592E247705E}" srcOrd="0" destOrd="0" presId="urn:microsoft.com/office/officeart/2005/8/layout/vList4"/>
    <dgm:cxn modelId="{C12688CB-F1C9-4B9B-B284-A058E3656B73}" type="presParOf" srcId="{A961388D-1E18-4D68-9050-0A0366F6ABC0}" destId="{0A327BB1-2E65-47C8-B52E-0D4F65E722B8}" srcOrd="1" destOrd="0" presId="urn:microsoft.com/office/officeart/2005/8/layout/vList4"/>
    <dgm:cxn modelId="{2663AF92-6957-410E-87B7-B25F4EA61984}" type="presParOf" srcId="{A961388D-1E18-4D68-9050-0A0366F6ABC0}" destId="{633C1E38-6068-4E89-AD5A-14B97038DC1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E28D-ADD8-47F5-9EB1-913B78365529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CF8E-8256-4227-8BE4-A7DE5AD0018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E28D-ADD8-47F5-9EB1-913B78365529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CF8E-8256-4227-8BE4-A7DE5AD001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E28D-ADD8-47F5-9EB1-913B78365529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CF8E-8256-4227-8BE4-A7DE5AD0018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E28D-ADD8-47F5-9EB1-913B78365529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CF8E-8256-4227-8BE4-A7DE5AD001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E28D-ADD8-47F5-9EB1-913B78365529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CF8E-8256-4227-8BE4-A7DE5AD001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E28D-ADD8-47F5-9EB1-913B78365529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CF8E-8256-4227-8BE4-A7DE5AD001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E28D-ADD8-47F5-9EB1-913B78365529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CF8E-8256-4227-8BE4-A7DE5AD001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E28D-ADD8-47F5-9EB1-913B78365529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CF8E-8256-4227-8BE4-A7DE5AD001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E28D-ADD8-47F5-9EB1-913B78365529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9B2CF8E-8256-4227-8BE4-A7DE5AD0018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E28D-ADD8-47F5-9EB1-913B78365529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CF8E-8256-4227-8BE4-A7DE5AD001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1E28D-ADD8-47F5-9EB1-913B78365529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CF8E-8256-4227-8BE4-A7DE5AD001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4E1E28D-ADD8-47F5-9EB1-913B78365529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9B2CF8E-8256-4227-8BE4-A7DE5AD00184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arn%C3%AD_lokomotiv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58685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VY_32_INOVACE_1B_17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181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seznamuje žáky druhého stupně základní školy s </a:t>
            </a:r>
            <a:r>
              <a:rPr lang="cs-CZ" dirty="0" smtClean="0">
                <a:solidFill>
                  <a:prstClr val="black"/>
                </a:solidFill>
              </a:rPr>
              <a:t>vynálezem lokomotivy. </a:t>
            </a:r>
            <a:r>
              <a:rPr lang="cs-CZ" dirty="0">
                <a:solidFill>
                  <a:prstClr val="black"/>
                </a:solidFill>
              </a:rPr>
              <a:t>Seznamuje s </a:t>
            </a:r>
            <a:r>
              <a:rPr lang="cs-CZ" dirty="0" smtClean="0">
                <a:solidFill>
                  <a:prstClr val="black"/>
                </a:solidFill>
              </a:rPr>
              <a:t>jejím </a:t>
            </a:r>
            <a:r>
              <a:rPr lang="cs-CZ" dirty="0">
                <a:solidFill>
                  <a:prstClr val="black"/>
                </a:solidFill>
              </a:rPr>
              <a:t>přispěním k vylepšení </a:t>
            </a:r>
            <a:r>
              <a:rPr lang="cs-CZ" dirty="0" smtClean="0">
                <a:solidFill>
                  <a:prstClr val="black"/>
                </a:solidFill>
              </a:rPr>
              <a:t>života, pro dopravu  </a:t>
            </a:r>
            <a:r>
              <a:rPr lang="cs-CZ" dirty="0">
                <a:solidFill>
                  <a:prstClr val="black"/>
                </a:solidFill>
              </a:rPr>
              <a:t>a pro vědu.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latin typeface="Eras Bold ITC" pitchFamily="34" charset="0"/>
              </a:rPr>
              <a:t>Parní lokomotiva</a:t>
            </a:r>
            <a:endParaRPr lang="cs-CZ" sz="7200" dirty="0">
              <a:latin typeface="Eras Bold IT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Parní </a:t>
            </a:r>
            <a:r>
              <a:rPr lang="cs-CZ" b="1" dirty="0" smtClean="0"/>
              <a:t>lokomotiva</a:t>
            </a:r>
            <a:r>
              <a:rPr lang="cs-CZ" dirty="0" smtClean="0"/>
              <a:t>, </a:t>
            </a:r>
            <a:r>
              <a:rPr lang="cs-CZ" dirty="0"/>
              <a:t>je </a:t>
            </a:r>
            <a:r>
              <a:rPr lang="cs-CZ" dirty="0" smtClean="0"/>
              <a:t>nezávislé trakční </a:t>
            </a:r>
            <a:r>
              <a:rPr lang="cs-CZ" dirty="0"/>
              <a:t>kolejové vozidlo, poháněné parním strojem, které představovalo od poloviny 19. století do poloviny </a:t>
            </a:r>
            <a:r>
              <a:rPr lang="cs-CZ" dirty="0" smtClean="0"/>
              <a:t>      20</a:t>
            </a:r>
            <a:r>
              <a:rPr lang="cs-CZ" dirty="0"/>
              <a:t>. století nejdůležitější druh hnacího vozidla (lokomotivy) na železnici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 descr="Soubor:Ctyrkola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35982"/>
            <a:ext cx="9144000" cy="2622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3217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449" y="836712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latin typeface="Eras Bold ITC" pitchFamily="34" charset="0"/>
              </a:rPr>
              <a:t>Historie</a:t>
            </a:r>
            <a:endParaRPr lang="cs-CZ" sz="8000" dirty="0">
              <a:latin typeface="Eras Bold IT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/>
              <a:t>Vývoj parní lokomotivy byl umožněn vynálezem parního stroje a jeho zdokonalením Jamesem Wattem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sz="2000" dirty="0"/>
              <a:t>První parní lokomotivu, pohybující se po kolejnicích, sestrojil Richard </a:t>
            </a:r>
            <a:r>
              <a:rPr lang="cs-CZ" sz="2000" dirty="0" err="1"/>
              <a:t>Trevithick</a:t>
            </a:r>
            <a:r>
              <a:rPr lang="cs-CZ" sz="2000" dirty="0"/>
              <a:t> v roce 1804. Nejvýznamnějším konstruktérem se ale stal George </a:t>
            </a:r>
            <a:r>
              <a:rPr lang="cs-CZ" sz="2000" dirty="0" err="1" smtClean="0"/>
              <a:t>Stephenson.Později</a:t>
            </a:r>
            <a:r>
              <a:rPr lang="cs-CZ" sz="2000" dirty="0" smtClean="0"/>
              <a:t> </a:t>
            </a:r>
            <a:r>
              <a:rPr lang="cs-CZ" sz="2000" dirty="0"/>
              <a:t>sestrojil například stroj </a:t>
            </a:r>
            <a:r>
              <a:rPr lang="cs-CZ" sz="2000" dirty="0" err="1"/>
              <a:t>Locomotion</a:t>
            </a:r>
            <a:r>
              <a:rPr lang="cs-CZ" sz="2000" dirty="0"/>
              <a:t>, který dal lokomotivám jméno a především slavnou </a:t>
            </a:r>
            <a:r>
              <a:rPr lang="cs-CZ" sz="2000" dirty="0" err="1"/>
              <a:t>Rocket</a:t>
            </a:r>
            <a:r>
              <a:rPr lang="cs-CZ" sz="2000" dirty="0"/>
              <a:t> jež dosahovala rychlosti 32,5 km/h</a:t>
            </a:r>
            <a:r>
              <a:rPr lang="cs-CZ" sz="2000" dirty="0" smtClean="0"/>
              <a:t>,     </a:t>
            </a:r>
            <a:r>
              <a:rPr lang="cs-CZ" sz="2000" dirty="0"/>
              <a:t>s níž 8. září 1829 zvítězil v soutěži na trati Liverpool-Manchester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2050" name="Picture 2" descr="http://upload.wikimedia.org/wikipedia/commons/thumb/3/3f/Stephenson%27s_Rocket_drawing.jpg/220px-Stephenson%27s_Rocket_draw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44824"/>
            <a:ext cx="396044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48064" y="5348451"/>
            <a:ext cx="2952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/>
              <a:t>l</a:t>
            </a:r>
            <a:r>
              <a:rPr lang="cs-CZ" sz="1400" i="1" dirty="0" smtClean="0"/>
              <a:t>okomotiva </a:t>
            </a:r>
            <a:r>
              <a:rPr lang="cs-CZ" sz="1400" i="1" dirty="0" err="1" smtClean="0"/>
              <a:t>Rocket</a:t>
            </a:r>
            <a:r>
              <a:rPr lang="cs-CZ" sz="1400" i="1" dirty="0" smtClean="0"/>
              <a:t> z roku 1829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2436513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Nedostatky parní lokomotivy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04864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Přes mnohá vylepšení nebyla parní lokomotiva schopna obstát ve druhé polovině 20. století v konkurenci ostatních druhů lokomotiv a to především pro:</a:t>
            </a:r>
          </a:p>
          <a:p>
            <a:pPr marL="1154430" lvl="2" indent="-514350">
              <a:buFont typeface="+mj-lt"/>
              <a:buAutoNum type="romanUcPeriod"/>
            </a:pPr>
            <a:r>
              <a:rPr lang="cs-CZ" dirty="0" smtClean="0"/>
              <a:t>Nízkou energetickou účinnost parního stroje.</a:t>
            </a:r>
          </a:p>
          <a:p>
            <a:pPr marL="1154430" lvl="2" indent="-514350">
              <a:buFont typeface="+mj-lt"/>
              <a:buAutoNum type="romanUcPeriod"/>
            </a:pPr>
            <a:r>
              <a:rPr lang="cs-CZ" dirty="0" smtClean="0"/>
              <a:t>Pracnost obsluhy.</a:t>
            </a:r>
          </a:p>
          <a:p>
            <a:pPr marL="1154430" lvl="2" indent="-514350">
              <a:buFont typeface="+mj-lt"/>
              <a:buAutoNum type="romanUcPeriod"/>
            </a:pPr>
            <a:r>
              <a:rPr lang="cs-CZ" dirty="0" smtClean="0"/>
              <a:t>Prašnost a exhalace.</a:t>
            </a:r>
          </a:p>
          <a:p>
            <a:pPr marL="1154430" lvl="2" indent="-514350">
              <a:buFont typeface="+mj-lt"/>
              <a:buAutoNum type="romanUcPeriod"/>
            </a:pPr>
            <a:r>
              <a:rPr lang="cs-CZ" dirty="0" smtClean="0"/>
              <a:t>Složitá příprava na provoz.</a:t>
            </a:r>
          </a:p>
          <a:p>
            <a:pPr marL="1154430" lvl="2" indent="-514350">
              <a:buFont typeface="+mj-lt"/>
              <a:buAutoNum type="romanUcPeriod"/>
            </a:pPr>
            <a:r>
              <a:rPr lang="cs-CZ" dirty="0" smtClean="0"/>
              <a:t>Nutnost manipulovat s velkými objemy pohonných hmot, vody </a:t>
            </a:r>
            <a:r>
              <a:rPr lang="cs-CZ" dirty="0"/>
              <a:t>a odpadu spojené s nutností vybudování speciálních zařízení drážní infrastruktury určené pouze pro tyto </a:t>
            </a:r>
            <a:r>
              <a:rPr lang="cs-CZ" dirty="0" smtClean="0"/>
              <a:t>účely.</a:t>
            </a:r>
          </a:p>
          <a:p>
            <a:pPr marL="1154430" lvl="2" indent="-514350">
              <a:buFont typeface="+mj-lt"/>
              <a:buAutoNum type="romanUcPeriod"/>
            </a:pPr>
            <a:r>
              <a:rPr lang="cs-CZ" dirty="0" smtClean="0"/>
              <a:t>Omezením </a:t>
            </a:r>
            <a:r>
              <a:rPr lang="cs-CZ" dirty="0"/>
              <a:t>maximální rychlosti (to je dáno maximální rychlostí pohybu </a:t>
            </a:r>
            <a:r>
              <a:rPr lang="cs-CZ" dirty="0" smtClean="0"/>
              <a:t>pístů).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4392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87738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Eras Bold ITC" pitchFamily="34" charset="0"/>
              </a:rPr>
              <a:t>Konstrukce</a:t>
            </a:r>
            <a:endParaRPr lang="cs-CZ" sz="6600" dirty="0">
              <a:latin typeface="Eras Bold ITC" pitchFamily="34" charset="0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929769445"/>
              </p:ext>
            </p:extLst>
          </p:nvPr>
        </p:nvGraphicFramePr>
        <p:xfrm>
          <a:off x="251520" y="1556792"/>
          <a:ext cx="4186808" cy="5165514"/>
        </p:xfrm>
        <a:graphic>
          <a:graphicData uri="http://schemas.openxmlformats.org/drawingml/2006/table">
            <a:tbl>
              <a:tblPr/>
              <a:tblGrid>
                <a:gridCol w="2093404"/>
                <a:gridCol w="2093404"/>
              </a:tblGrid>
              <a:tr h="4743018">
                <a:tc>
                  <a:txBody>
                    <a:bodyPr/>
                    <a:lstStyle/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1 - Tendr se zásobou vody a uhlí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2 - Budka strojvedoucího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3 - Parní píšťala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4 - Táhlo rozvodu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5 - Pojistný ventil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6 - Turbogenerátor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7 - Písečník s potrubním rozvodem písku ke kolům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8 - Táhlo regulátoru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9 - Parní dóm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10 - Kompresor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11 - Dýmnice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12 - Přívod páry do parního stroje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13 - </a:t>
                      </a:r>
                      <a:r>
                        <a:rPr lang="cs-CZ" sz="1200" dirty="0" err="1"/>
                        <a:t>Dýmniční</a:t>
                      </a:r>
                      <a:r>
                        <a:rPr lang="cs-CZ" sz="1200" dirty="0"/>
                        <a:t> vrata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14 - Zábradlí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15 - Zadní běhoun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16 - Ochoz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17 - Rám lokomotivy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18 - Zdrž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19 - Pískovací trubka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20 - Spojnice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21 - Kulisa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22 - Ojnice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23 - Pístní tyč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24 </a:t>
                      </a:r>
                      <a:r>
                        <a:rPr lang="cs-CZ" sz="1200" dirty="0" smtClean="0"/>
                        <a:t>– Válec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a </a:t>
                      </a:r>
                      <a:r>
                        <a:rPr lang="cs-CZ" sz="1200" dirty="0"/>
                        <a:t>píst parního stroje</a:t>
                      </a:r>
                    </a:p>
                  </a:txBody>
                  <a:tcPr marL="44873" marR="44873" marT="22437" marB="224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25 - Šoupátko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26 - Šoupátková komora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27 - Skříňový kotel, topeniště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28 - Žárové a kouřové trubky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29 - Válcový kotel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30 - </a:t>
                      </a:r>
                      <a:r>
                        <a:rPr lang="cs-CZ" sz="1200" dirty="0" err="1"/>
                        <a:t>Přehřívačové</a:t>
                      </a:r>
                      <a:r>
                        <a:rPr lang="cs-CZ" sz="1200" dirty="0"/>
                        <a:t> trubky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31 - Parní regulátor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32 - Přehřívač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33 - Komín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34 - Reflektor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35 - Brzdová hadice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36 - Vodojem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37 - Uhlák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38 - Rošt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39 - Popelník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40 - Nápravové ložisko spřaženého dvojkolí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41 - Vahadlo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42 - Listová pružnice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43 - Hnací dvojkolí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44 - Vzpěra nápravového ložiska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45 - </a:t>
                      </a:r>
                      <a:r>
                        <a:rPr lang="cs-CZ" sz="1200" dirty="0" err="1"/>
                        <a:t>Dyšna</a:t>
                      </a:r>
                      <a:endParaRPr lang="cs-CZ" sz="1200" dirty="0"/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46 - Přední běhoun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cs-CZ" sz="1200" dirty="0"/>
                        <a:t>47 - Samočinné spřáhlo</a:t>
                      </a:r>
                    </a:p>
                  </a:txBody>
                  <a:tcPr marL="44873" marR="44873" marT="22437" marB="224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Steam locomotive scheme - detail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472" y="1556792"/>
            <a:ext cx="4752528" cy="487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8509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latin typeface="Eras Bold ITC" pitchFamily="34" charset="0"/>
              </a:rPr>
              <a:t>Rozd</a:t>
            </a:r>
            <a:r>
              <a:rPr lang="cs-CZ" b="1" i="1" dirty="0">
                <a:latin typeface="Eras Bold ITC" pitchFamily="34" charset="0"/>
              </a:rPr>
              <a:t>ě</a:t>
            </a:r>
            <a:r>
              <a:rPr lang="cs-CZ" dirty="0">
                <a:latin typeface="Eras Bold ITC" pitchFamily="34" charset="0"/>
              </a:rPr>
              <a:t>lení lokomotiv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3320" y="1124744"/>
            <a:ext cx="8229600" cy="4389120"/>
          </a:xfrm>
        </p:spPr>
        <p:txBody>
          <a:bodyPr/>
          <a:lstStyle/>
          <a:p>
            <a:r>
              <a:rPr lang="cs-CZ" sz="2000" b="1" dirty="0"/>
              <a:t>p</a:t>
            </a:r>
            <a:r>
              <a:rPr lang="cs-CZ" sz="2000" b="1" dirty="0" smtClean="0"/>
              <a:t>odle druhu pohonu:                                  </a:t>
            </a:r>
            <a:r>
              <a:rPr lang="cs-CZ" sz="2000" b="1" dirty="0"/>
              <a:t>podle účelu:</a:t>
            </a:r>
          </a:p>
          <a:p>
            <a:endParaRPr lang="cs-CZ" b="1" dirty="0" smtClean="0"/>
          </a:p>
          <a:p>
            <a:r>
              <a:rPr lang="cs-CZ" dirty="0" smtClean="0"/>
              <a:t>                       </a:t>
            </a:r>
          </a:p>
          <a:p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241295022"/>
              </p:ext>
            </p:extLst>
          </p:nvPr>
        </p:nvGraphicFramePr>
        <p:xfrm>
          <a:off x="-1844" y="1772816"/>
          <a:ext cx="4668091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213592959"/>
              </p:ext>
            </p:extLst>
          </p:nvPr>
        </p:nvGraphicFramePr>
        <p:xfrm>
          <a:off x="4713396" y="1484784"/>
          <a:ext cx="4430604" cy="53732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390998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 smtClean="0">
              <a:hlinkClick r:id="rId2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2209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101</TotalTime>
  <Words>563</Words>
  <Application>Microsoft Office PowerPoint</Application>
  <PresentationFormat>Předvádění na obrazovce (4:3)</PresentationFormat>
  <Paragraphs>108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Parní lokomotiva</vt:lpstr>
      <vt:lpstr>Historie</vt:lpstr>
      <vt:lpstr>Nedostatky parní lokomotivy</vt:lpstr>
      <vt:lpstr>Konstrukce</vt:lpstr>
      <vt:lpstr>Rozdělení lokomotiv 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</dc:creator>
  <cp:lastModifiedBy>jitka</cp:lastModifiedBy>
  <cp:revision>19</cp:revision>
  <dcterms:created xsi:type="dcterms:W3CDTF">2012-09-20T14:46:57Z</dcterms:created>
  <dcterms:modified xsi:type="dcterms:W3CDTF">2013-05-17T02:32:43Z</dcterms:modified>
</cp:coreProperties>
</file>