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67" r:id="rId3"/>
    <p:sldId id="257" r:id="rId4"/>
    <p:sldId id="258" r:id="rId5"/>
    <p:sldId id="261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VY_32_INOVACE_22_05_20  Města světa  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6EBBB7B-B6D2-4CEB-91DF-60617CB5720C}" type="presOf" srcId="{1D895EAB-76A7-41C6-9C6C-7D303AD4C23C}" destId="{94413E88-B296-45A5-9057-6B5765B63A8F}" srcOrd="1" destOrd="0" presId="urn:microsoft.com/office/officeart/2005/8/layout/target3"/>
    <dgm:cxn modelId="{1642C6BF-462E-4E10-A890-4511E24E9E09}" type="presOf" srcId="{1D895EAB-76A7-41C6-9C6C-7D303AD4C23C}" destId="{347D85BD-7382-4413-9298-D06CC996458A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81A86F8-9646-46F6-9B34-11BED518BD52}" type="presOf" srcId="{DAAD5A11-3EBC-47AE-AB1C-4F1B938732A7}" destId="{2D933DCE-BBEA-46A5-98BC-CA41A7DBB761}" srcOrd="0" destOrd="0" presId="urn:microsoft.com/office/officeart/2005/8/layout/target3"/>
    <dgm:cxn modelId="{B02D7B83-6A1A-4D82-844A-D56679880AFF}" type="presOf" srcId="{FFA013E9-5C5D-404D-8688-08171EA7A387}" destId="{E1DA18CB-4B0A-4D0C-9459-15C4B327891F}" srcOrd="0" destOrd="0" presId="urn:microsoft.com/office/officeart/2005/8/layout/target3"/>
    <dgm:cxn modelId="{ED575F8A-94A6-4865-9FBA-59F2F675C983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5126616-A00F-4386-A458-AFCC74D1E180}" type="presOf" srcId="{D9242A4C-F33A-42E2-BFA4-EC80805DCD32}" destId="{5A434D34-FA65-40B0-A4CE-3A1E2B14A215}" srcOrd="1" destOrd="0" presId="urn:microsoft.com/office/officeart/2005/8/layout/target3"/>
    <dgm:cxn modelId="{8CA860D5-C9EA-4B83-B57C-8E40B0EA880D}" type="presOf" srcId="{D9242A4C-F33A-42E2-BFA4-EC80805DCD32}" destId="{7DDB6D97-C311-42E1-B77C-B194BAE75773}" srcOrd="0" destOrd="0" presId="urn:microsoft.com/office/officeart/2005/8/layout/target3"/>
    <dgm:cxn modelId="{72A44607-FFF6-4F27-A221-E6977BB10484}" type="presOf" srcId="{FFA013E9-5C5D-404D-8688-08171EA7A387}" destId="{359A210A-E8C9-4FD6-9BC7-434F4455A6B5}" srcOrd="1" destOrd="0" presId="urn:microsoft.com/office/officeart/2005/8/layout/target3"/>
    <dgm:cxn modelId="{5B668BE1-BC53-4646-8650-11CB6590882F}" type="presOf" srcId="{ABD4D77B-BA54-4DFB-A762-4C734220F9AA}" destId="{AAB7E4A6-9D01-402C-9D7A-6D30767F0B58}" srcOrd="0" destOrd="0" presId="urn:microsoft.com/office/officeart/2005/8/layout/target3"/>
    <dgm:cxn modelId="{AB2BC874-F00B-4FA6-A36C-64041DDA65A6}" type="presOf" srcId="{ABD4D77B-BA54-4DFB-A762-4C734220F9AA}" destId="{A6703DA5-6D74-4C8B-9C82-31DC93531BC2}" srcOrd="1" destOrd="0" presId="urn:microsoft.com/office/officeart/2005/8/layout/target3"/>
    <dgm:cxn modelId="{08E13506-A740-4BED-978A-867B7F6B460B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ECFAF10-410E-427D-96EB-19B991694746}" type="presParOf" srcId="{2D933DCE-BBEA-46A5-98BC-CA41A7DBB761}" destId="{D3A73299-62A4-4767-8E25-C16133A0B902}" srcOrd="0" destOrd="0" presId="urn:microsoft.com/office/officeart/2005/8/layout/target3"/>
    <dgm:cxn modelId="{4D9426C4-D18E-41B6-BFCF-80551D0F4C67}" type="presParOf" srcId="{2D933DCE-BBEA-46A5-98BC-CA41A7DBB761}" destId="{EE30B2AF-DDC9-42DB-9092-5595C6257A57}" srcOrd="1" destOrd="0" presId="urn:microsoft.com/office/officeart/2005/8/layout/target3"/>
    <dgm:cxn modelId="{6B04DC3C-5A78-4776-B473-EDF312BFEEE4}" type="presParOf" srcId="{2D933DCE-BBEA-46A5-98BC-CA41A7DBB761}" destId="{E1DA18CB-4B0A-4D0C-9459-15C4B327891F}" srcOrd="2" destOrd="0" presId="urn:microsoft.com/office/officeart/2005/8/layout/target3"/>
    <dgm:cxn modelId="{3862377F-76AD-4C6D-ADCE-98AA2ED716F0}" type="presParOf" srcId="{2D933DCE-BBEA-46A5-98BC-CA41A7DBB761}" destId="{29996EEB-8589-4AED-9C98-E2204A026234}" srcOrd="3" destOrd="0" presId="urn:microsoft.com/office/officeart/2005/8/layout/target3"/>
    <dgm:cxn modelId="{9F224E80-9326-43F2-9402-17F096BDEA24}" type="presParOf" srcId="{2D933DCE-BBEA-46A5-98BC-CA41A7DBB761}" destId="{056AE7B2-579D-40D1-A57C-4E33BFED76BE}" srcOrd="4" destOrd="0" presId="urn:microsoft.com/office/officeart/2005/8/layout/target3"/>
    <dgm:cxn modelId="{3D173A2A-709A-44B6-A431-B7F2257A5135}" type="presParOf" srcId="{2D933DCE-BBEA-46A5-98BC-CA41A7DBB761}" destId="{4F0AD45D-7E6A-4C4A-90DF-90E27C4B175D}" srcOrd="5" destOrd="0" presId="urn:microsoft.com/office/officeart/2005/8/layout/target3"/>
    <dgm:cxn modelId="{E1D6FB1F-3CD6-4BC0-BAE1-373027319A39}" type="presParOf" srcId="{2D933DCE-BBEA-46A5-98BC-CA41A7DBB761}" destId="{1804A346-BBD3-438B-AE0F-7BEBB1E2AF96}" srcOrd="6" destOrd="0" presId="urn:microsoft.com/office/officeart/2005/8/layout/target3"/>
    <dgm:cxn modelId="{DA87AFF2-2721-4C51-A5FD-7D1589CEEA9B}" type="presParOf" srcId="{2D933DCE-BBEA-46A5-98BC-CA41A7DBB761}" destId="{60CB9877-708D-4C64-AA73-CFD3F3076BC2}" srcOrd="7" destOrd="0" presId="urn:microsoft.com/office/officeart/2005/8/layout/target3"/>
    <dgm:cxn modelId="{983F9D4D-2743-4E9E-BB00-D69403E13FF4}" type="presParOf" srcId="{2D933DCE-BBEA-46A5-98BC-CA41A7DBB761}" destId="{347D85BD-7382-4413-9298-D06CC996458A}" srcOrd="8" destOrd="0" presId="urn:microsoft.com/office/officeart/2005/8/layout/target3"/>
    <dgm:cxn modelId="{2959090E-7C27-4593-ADC1-1C4E403B8540}" type="presParOf" srcId="{2D933DCE-BBEA-46A5-98BC-CA41A7DBB761}" destId="{C4DD5B9C-4D9E-449D-A063-107A759DF3D1}" srcOrd="9" destOrd="0" presId="urn:microsoft.com/office/officeart/2005/8/layout/target3"/>
    <dgm:cxn modelId="{6249ECE9-6F7D-488B-AACC-B8094F675E42}" type="presParOf" srcId="{2D933DCE-BBEA-46A5-98BC-CA41A7DBB761}" destId="{CD515E15-5457-47F2-8109-A2A59D66C930}" srcOrd="10" destOrd="0" presId="urn:microsoft.com/office/officeart/2005/8/layout/target3"/>
    <dgm:cxn modelId="{0AB0747E-9CB4-42CA-AB0E-F06011DB75DF}" type="presParOf" srcId="{2D933DCE-BBEA-46A5-98BC-CA41A7DBB761}" destId="{7DDB6D97-C311-42E1-B77C-B194BAE75773}" srcOrd="11" destOrd="0" presId="urn:microsoft.com/office/officeart/2005/8/layout/target3"/>
    <dgm:cxn modelId="{58685DB9-691A-48E4-9A18-A786FE380B86}" type="presParOf" srcId="{2D933DCE-BBEA-46A5-98BC-CA41A7DBB761}" destId="{DE2B4424-17B1-4404-A13F-04051C43B79D}" srcOrd="12" destOrd="0" presId="urn:microsoft.com/office/officeart/2005/8/layout/target3"/>
    <dgm:cxn modelId="{24D5640D-8D27-4561-A2D3-3C7618DA4190}" type="presParOf" srcId="{2D933DCE-BBEA-46A5-98BC-CA41A7DBB761}" destId="{555607BD-8A1D-4EBB-825A-8C74A1FB0FFC}" srcOrd="13" destOrd="0" presId="urn:microsoft.com/office/officeart/2005/8/layout/target3"/>
    <dgm:cxn modelId="{EF717CC1-12A9-454B-A2DB-DB529B5019C0}" type="presParOf" srcId="{2D933DCE-BBEA-46A5-98BC-CA41A7DBB761}" destId="{AAB7E4A6-9D01-402C-9D7A-6D30767F0B58}" srcOrd="14" destOrd="0" presId="urn:microsoft.com/office/officeart/2005/8/layout/target3"/>
    <dgm:cxn modelId="{ED05AA83-DB86-475F-873D-72C3FB7907B4}" type="presParOf" srcId="{2D933DCE-BBEA-46A5-98BC-CA41A7DBB761}" destId="{359A210A-E8C9-4FD6-9BC7-434F4455A6B5}" srcOrd="15" destOrd="0" presId="urn:microsoft.com/office/officeart/2005/8/layout/target3"/>
    <dgm:cxn modelId="{8C2B6574-0CF7-4926-A833-5D01B5704C42}" type="presParOf" srcId="{2D933DCE-BBEA-46A5-98BC-CA41A7DBB761}" destId="{36B74B1E-3C18-4C06-BA03-CB2EB266F8FF}" srcOrd="16" destOrd="0" presId="urn:microsoft.com/office/officeart/2005/8/layout/target3"/>
    <dgm:cxn modelId="{D3694366-EBE5-4806-A3FD-7587948AA83D}" type="presParOf" srcId="{2D933DCE-BBEA-46A5-98BC-CA41A7DBB761}" destId="{94413E88-B296-45A5-9057-6B5765B63A8F}" srcOrd="17" destOrd="0" presId="urn:microsoft.com/office/officeart/2005/8/layout/target3"/>
    <dgm:cxn modelId="{001F47BD-ECAD-42C0-9054-3646067FC439}" type="presParOf" srcId="{2D933DCE-BBEA-46A5-98BC-CA41A7DBB761}" destId="{5A434D34-FA65-40B0-A4CE-3A1E2B14A215}" srcOrd="18" destOrd="0" presId="urn:microsoft.com/office/officeart/2005/8/layout/target3"/>
    <dgm:cxn modelId="{A8D89C0D-0645-49C1-8C50-91330D601AF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VY_32_INOVACE_22_05_20  Města světa   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40B888-72F8-45D6-BB6C-15F91EB495C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87432-192E-402A-8FEA-E9FE6E358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131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95CA56D-5B22-4ECE-80FD-A54D9AC2BD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0D03FDF-937B-4855-BCAD-6FCB7B5958C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7/2006megacities-1-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2/Singapore_Panorama_v2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c/Wadala_slums_-_Mumbai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7/Tokyo_night_view_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6megacities-1-.jpg" TargetMode="External"/><Relationship Id="rId7" Type="http://schemas.openxmlformats.org/officeDocument/2006/relationships/hyperlink" Target="http://www.flickr.com/people/imuttoo" TargetMode="External"/><Relationship Id="rId2" Type="http://schemas.openxmlformats.org/officeDocument/2006/relationships/hyperlink" Target="file:///\\en.wikipedia.org\wiki\User:Cocolira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adala_slums_-_Mumbai.jpg" TargetMode="External"/><Relationship Id="rId5" Type="http://schemas.openxmlformats.org/officeDocument/2006/relationships/hyperlink" Target="http://www.flickr.com/people/21063397@N00" TargetMode="External"/><Relationship Id="rId4" Type="http://schemas.openxmlformats.org/officeDocument/2006/relationships/hyperlink" Target="http://cs.wikipedia.org/wiki/Soubor:Singapore_Panorama_v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733195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20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Města světa </a:t>
            </a:r>
          </a:p>
          <a:p>
            <a:r>
              <a:rPr lang="cs-CZ" dirty="0" smtClean="0"/>
              <a:t>Slide 3 – teorie (</a:t>
            </a:r>
            <a:r>
              <a:rPr lang="cs-CZ" dirty="0" err="1" smtClean="0"/>
              <a:t>tématická</a:t>
            </a:r>
            <a:r>
              <a:rPr lang="cs-CZ" dirty="0" smtClean="0"/>
              <a:t> mapa – výukový rozhovor s žáky)</a:t>
            </a:r>
          </a:p>
          <a:p>
            <a:r>
              <a:rPr lang="cs-CZ" dirty="0" smtClean="0"/>
              <a:t>Slide 4 – 7 – teorie a rozhovor s žáky nad pojmy</a:t>
            </a:r>
          </a:p>
          <a:p>
            <a:r>
              <a:rPr lang="cs-CZ" dirty="0" smtClean="0"/>
              <a:t>Slide 8 – samostatná práce s učebnicí, poté společná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276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městech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693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Sídlo s větším počtem obyvatel</a:t>
            </a:r>
          </a:p>
          <a:p>
            <a:r>
              <a:rPr lang="cs-CZ" dirty="0" smtClean="0"/>
              <a:t>Více pracovních příležitostí</a:t>
            </a:r>
          </a:p>
          <a:p>
            <a:r>
              <a:rPr lang="cs-CZ" dirty="0" smtClean="0"/>
              <a:t>Nad 1 milion obyvatel – </a:t>
            </a:r>
            <a:r>
              <a:rPr lang="cs-CZ" b="1" dirty="0" smtClean="0"/>
              <a:t>VELKOMĚSTA</a:t>
            </a:r>
          </a:p>
          <a:p>
            <a:endParaRPr lang="cs-CZ" b="1" dirty="0"/>
          </a:p>
        </p:txBody>
      </p:sp>
      <p:pic>
        <p:nvPicPr>
          <p:cNvPr id="1026" name="Picture 2" descr="Soubor:2006megacities-1-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12976"/>
            <a:ext cx="6971928" cy="3058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306896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VELKOMĚSTA, 2006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6271909"/>
            <a:ext cx="41764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45266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městě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47800"/>
            <a:ext cx="8106104" cy="4800600"/>
          </a:xfrm>
        </p:spPr>
        <p:txBody>
          <a:bodyPr/>
          <a:lstStyle/>
          <a:p>
            <a:r>
              <a:rPr lang="cs-CZ" dirty="0" smtClean="0"/>
              <a:t>Nad 10 milionů obyvatel – </a:t>
            </a:r>
            <a:r>
              <a:rPr lang="cs-CZ" b="1" dirty="0" smtClean="0"/>
              <a:t>MEGALOPOLE</a:t>
            </a:r>
          </a:p>
          <a:p>
            <a:endParaRPr lang="cs-CZ" b="1" dirty="0"/>
          </a:p>
          <a:p>
            <a:r>
              <a:rPr lang="cs-CZ" b="1" dirty="0" smtClean="0"/>
              <a:t>Co vše je v centru města? </a:t>
            </a:r>
          </a:p>
          <a:p>
            <a:pPr marL="82296" indent="0">
              <a:buNone/>
            </a:pPr>
            <a:r>
              <a:rPr lang="cs-CZ" b="1" dirty="0" smtClean="0"/>
              <a:t>______________________________________________________________________________________________________________________________________________________________________________________________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234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ingapore Panorama v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68096"/>
            <a:ext cx="7610475" cy="32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980728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Kontrast Singapuru  s čínskou zástavbou….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744697"/>
            <a:ext cx="7200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33943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549152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část města okolo centra </a:t>
            </a:r>
            <a:r>
              <a:rPr lang="cs-CZ" dirty="0" smtClean="0"/>
              <a:t>– špatné životní podmínky, chatrče bez vody, kanalizace, elektřiny </a:t>
            </a:r>
            <a:endParaRPr lang="cs-CZ" dirty="0"/>
          </a:p>
        </p:txBody>
      </p:sp>
      <p:pic>
        <p:nvPicPr>
          <p:cNvPr id="3074" name="Picture 2" descr="Soubor:Wadala slums - Mumba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68960"/>
            <a:ext cx="4608513" cy="345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0273" y="3068960"/>
            <a:ext cx="15121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Slum v Bombaji…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6525345"/>
            <a:ext cx="33843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91708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Aglomerace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0450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Okolo velkých měst pás hustých sídel, které jsou spojeny zástavbou.</a:t>
            </a:r>
          </a:p>
        </p:txBody>
      </p:sp>
      <p:pic>
        <p:nvPicPr>
          <p:cNvPr id="4098" name="Picture 2" descr="Soubor:Tokyo night view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92896"/>
            <a:ext cx="5123723" cy="38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64288" y="24928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Tokijská aglomerace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655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 st 83 – </a:t>
            </a:r>
            <a:r>
              <a:rPr lang="cs-CZ" i="1" dirty="0"/>
              <a:t>vypiš jednotlivá města s počtem obyvatel a zařaď je do státu. </a:t>
            </a:r>
            <a:endParaRPr lang="cs-CZ" i="1" dirty="0" smtClean="0"/>
          </a:p>
          <a:p>
            <a:r>
              <a:rPr lang="cs-CZ" i="1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i="1" dirty="0"/>
          </a:p>
          <a:p>
            <a:pPr marL="82296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90646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endParaRPr lang="cs-CZ" dirty="0" smtClean="0"/>
          </a:p>
          <a:p>
            <a:r>
              <a:rPr lang="cs-CZ" sz="1200" dirty="0" err="1" smtClean="0">
                <a:hlinkClick r:id="rId2" action="ppaction://hlinkfile" tooltip="en:User:Cocoliras"/>
              </a:rPr>
              <a:t>Cocoliras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</a:t>
            </a:r>
            <a:r>
              <a:rPr lang="cs-CZ" sz="1200" dirty="0" smtClean="0"/>
              <a:t>cit. 20. 3.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http://cs.wikipedia.org/wiki/Soubor:2006megacities-1-.jpg</a:t>
            </a:r>
            <a:endParaRPr lang="cs-CZ" sz="1200" dirty="0"/>
          </a:p>
          <a:p>
            <a:r>
              <a:rPr lang="cs-CZ" sz="1200" dirty="0" smtClean="0"/>
              <a:t>AUTOR NEUVEDEN, </a:t>
            </a:r>
            <a:r>
              <a:rPr lang="cs-CZ" sz="1200" i="1" dirty="0"/>
              <a:t>Wikipedia.cz</a:t>
            </a:r>
            <a:r>
              <a:rPr lang="cs-CZ" sz="1200" dirty="0"/>
              <a:t> [online]. [cit. 20. 3. 2 .2013]. 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4"/>
              </a:rPr>
              <a:t>http://cs.wikipedia.org/wiki/Soubor:Singapore_Panorama_v2.jpg</a:t>
            </a:r>
            <a:endParaRPr lang="cs-CZ" sz="1200" dirty="0"/>
          </a:p>
          <a:p>
            <a:r>
              <a:rPr lang="cs-CZ" sz="1200" dirty="0" err="1">
                <a:hlinkClick r:id="rId5"/>
              </a:rPr>
              <a:t>Swaminathan</a:t>
            </a:r>
            <a:r>
              <a:rPr lang="cs-CZ" sz="1200" dirty="0" smtClean="0"/>
              <a:t>, </a:t>
            </a:r>
            <a:r>
              <a:rPr lang="cs-CZ" sz="1200" i="1" dirty="0"/>
              <a:t>Wikipedia.cz</a:t>
            </a:r>
            <a:r>
              <a:rPr lang="cs-CZ" sz="1200" dirty="0"/>
              <a:t> [online]. [cit. 20. 3. 2 .2013]. 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6"/>
              </a:rPr>
              <a:t>http://cs.wikipedia.org/wiki/Soubor:Wadala_slums_-_Mumbai.jpg</a:t>
            </a:r>
            <a:endParaRPr lang="cs-CZ" sz="1200" dirty="0"/>
          </a:p>
          <a:p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://www.flickr.com/</a:t>
            </a:r>
            <a:r>
              <a:rPr lang="cs-CZ" sz="1200" dirty="0" err="1">
                <a:hlinkClick r:id="rId7"/>
              </a:rPr>
              <a:t>people</a:t>
            </a:r>
            <a:r>
              <a:rPr lang="cs-CZ" sz="1200" dirty="0">
                <a:hlinkClick r:id="rId7"/>
              </a:rPr>
              <a:t>/</a:t>
            </a:r>
            <a:r>
              <a:rPr lang="cs-CZ" sz="1200" dirty="0" err="1">
                <a:hlinkClick r:id="rId7"/>
              </a:rPr>
              <a:t>imuttoo</a:t>
            </a:r>
            <a:r>
              <a:rPr lang="cs-CZ" sz="1200" dirty="0" smtClean="0"/>
              <a:t>, </a:t>
            </a:r>
            <a:r>
              <a:rPr lang="cs-CZ" sz="1200" i="1" dirty="0"/>
              <a:t>Wikipedia.cz</a:t>
            </a:r>
            <a:r>
              <a:rPr lang="cs-CZ" sz="1200" dirty="0"/>
              <a:t> [online]. [cit. 20. 3. 2 .2013]. Dostupný na WWW</a:t>
            </a:r>
            <a:r>
              <a:rPr lang="cs-CZ" sz="1200" dirty="0" smtClean="0"/>
              <a:t>: </a:t>
            </a:r>
            <a:r>
              <a:rPr lang="cs-CZ" sz="1200" dirty="0"/>
              <a:t>http://cs.wikipedia.org/wiki/Soubor:Tokyo_night_view_1.jpg</a:t>
            </a:r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030485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</TotalTime>
  <Words>348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Anotace: </vt:lpstr>
      <vt:lpstr>Život ve městech </vt:lpstr>
      <vt:lpstr>Život ve městě </vt:lpstr>
      <vt:lpstr>Prezentace aplikace PowerPoint</vt:lpstr>
      <vt:lpstr>Slumy</vt:lpstr>
      <vt:lpstr>Aglomerace </vt:lpstr>
      <vt:lpstr>Samostatná práce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Města světa </dc:title>
  <dc:creator>user</dc:creator>
  <cp:lastModifiedBy>user</cp:lastModifiedBy>
  <cp:revision>5</cp:revision>
  <dcterms:created xsi:type="dcterms:W3CDTF">2013-03-25T12:10:06Z</dcterms:created>
  <dcterms:modified xsi:type="dcterms:W3CDTF">2013-06-12T09:43:52Z</dcterms:modified>
</cp:coreProperties>
</file>