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9"/>
  </p:notes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2" d="100"/>
          <a:sy n="42" d="100"/>
        </p:scale>
        <p:origin x="-1290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1CD2651-2B42-4C1B-BEFF-1EDE66DE78D2}" type="datetimeFigureOut">
              <a:rPr lang="cs-CZ" smtClean="0"/>
              <a:t>17.5.2013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A40F4E2-5CF0-4318-855D-D9933DD83A4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3295736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40F4E2-5CF0-4318-855D-D9933DD83A46}" type="slidenum">
              <a:rPr lang="cs-CZ" smtClean="0"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3911841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837017-497D-4490-8227-7BF5271E0777}" type="datetimeFigureOut">
              <a:rPr lang="cs-CZ" smtClean="0"/>
              <a:t>17.5.2013</a:t>
            </a:fld>
            <a:endParaRPr lang="cs-CZ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A21DB7-E1BA-42E8-BBC6-109D976DFEA7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837017-497D-4490-8227-7BF5271E0777}" type="datetimeFigureOut">
              <a:rPr lang="cs-CZ" smtClean="0"/>
              <a:t>17.5.2013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A21DB7-E1BA-42E8-BBC6-109D976DFEA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837017-497D-4490-8227-7BF5271E0777}" type="datetimeFigureOut">
              <a:rPr lang="cs-CZ" smtClean="0"/>
              <a:t>17.5.2013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A21DB7-E1BA-42E8-BBC6-109D976DFEA7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837017-497D-4490-8227-7BF5271E0777}" type="datetimeFigureOut">
              <a:rPr lang="cs-CZ" smtClean="0"/>
              <a:t>17.5.2013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A21DB7-E1BA-42E8-BBC6-109D976DFEA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837017-497D-4490-8227-7BF5271E0777}" type="datetimeFigureOut">
              <a:rPr lang="cs-CZ" smtClean="0"/>
              <a:t>17.5.2013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A21DB7-E1BA-42E8-BBC6-109D976DFEA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837017-497D-4490-8227-7BF5271E0777}" type="datetimeFigureOut">
              <a:rPr lang="cs-CZ" smtClean="0"/>
              <a:t>17.5.2013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A21DB7-E1BA-42E8-BBC6-109D976DFEA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837017-497D-4490-8227-7BF5271E0777}" type="datetimeFigureOut">
              <a:rPr lang="cs-CZ" smtClean="0"/>
              <a:t>17.5.2013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A21DB7-E1BA-42E8-BBC6-109D976DFEA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837017-497D-4490-8227-7BF5271E0777}" type="datetimeFigureOut">
              <a:rPr lang="cs-CZ" smtClean="0"/>
              <a:t>17.5.2013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A21DB7-E1BA-42E8-BBC6-109D976DFEA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837017-497D-4490-8227-7BF5271E0777}" type="datetimeFigureOut">
              <a:rPr lang="cs-CZ" smtClean="0"/>
              <a:t>17.5.2013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8EA21DB7-E1BA-42E8-BBC6-109D976DFEA7}" type="slidenum">
              <a:rPr lang="cs-CZ" smtClean="0"/>
              <a:t>‹#›</a:t>
            </a:fld>
            <a:endParaRPr lang="cs-CZ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837017-497D-4490-8227-7BF5271E0777}" type="datetimeFigureOut">
              <a:rPr lang="cs-CZ" smtClean="0"/>
              <a:t>17.5.2013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A21DB7-E1BA-42E8-BBC6-109D976DFEA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837017-497D-4490-8227-7BF5271E0777}" type="datetimeFigureOut">
              <a:rPr lang="cs-CZ" smtClean="0"/>
              <a:t>17.5.2013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A21DB7-E1BA-42E8-BBC6-109D976DFEA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C4837017-497D-4490-8227-7BF5271E0777}" type="datetimeFigureOut">
              <a:rPr lang="cs-CZ" smtClean="0"/>
              <a:t>17.5.2013</a:t>
            </a:fld>
            <a:endParaRPr lang="cs-CZ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8EA21DB7-E1BA-42E8-BBC6-109D976DFEA7}" type="slidenum">
              <a:rPr lang="cs-CZ" smtClean="0"/>
              <a:t>‹#›</a:t>
            </a:fld>
            <a:endParaRPr lang="cs-CZ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6304" b="6725"/>
          <a:stretch/>
        </p:blipFill>
        <p:spPr bwMode="auto">
          <a:xfrm>
            <a:off x="1835696" y="332656"/>
            <a:ext cx="5472608" cy="12543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16646198"/>
              </p:ext>
            </p:extLst>
          </p:nvPr>
        </p:nvGraphicFramePr>
        <p:xfrm>
          <a:off x="1151620" y="4508634"/>
          <a:ext cx="6840760" cy="2232735"/>
        </p:xfrm>
        <a:graphic>
          <a:graphicData uri="http://schemas.openxmlformats.org/drawingml/2006/table">
            <a:tbl>
              <a:tblPr firstRow="1" bandRow="1">
                <a:tableStyleId>{0E3FDE45-AF77-4B5C-9715-49D594BDF05E}</a:tableStyleId>
              </a:tblPr>
              <a:tblGrid>
                <a:gridCol w="6840760"/>
              </a:tblGrid>
              <a:tr h="441469">
                <a:tc>
                  <a:txBody>
                    <a:bodyPr/>
                    <a:lstStyle/>
                    <a:p>
                      <a:r>
                        <a:rPr lang="cs-CZ" sz="1800" dirty="0" smtClean="0"/>
                        <a:t>Základní škola a Mateřská škola generála Pattona Dýšina,    příspěvková organizace</a:t>
                      </a:r>
                      <a:endParaRPr lang="cs-CZ" sz="18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08965">
                <a:tc>
                  <a:txBody>
                    <a:bodyPr/>
                    <a:lstStyle/>
                    <a:p>
                      <a:r>
                        <a:rPr lang="cs-CZ" dirty="0" smtClean="0"/>
                        <a:t>AUTOR:      Mgr. Jitka Křížková, MBA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08965">
                <a:tc>
                  <a:txBody>
                    <a:bodyPr/>
                    <a:lstStyle/>
                    <a:p>
                      <a:r>
                        <a:rPr lang="cs-CZ" dirty="0" smtClean="0"/>
                        <a:t>NÁZEV:      VY_32_INOVACE_1B_19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08965">
                <a:tc>
                  <a:txBody>
                    <a:bodyPr/>
                    <a:lstStyle/>
                    <a:p>
                      <a:r>
                        <a:rPr lang="cs-CZ" dirty="0" smtClean="0"/>
                        <a:t>TÉMA:       VYNÁLEZY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221257">
                <a:tc>
                  <a:txBody>
                    <a:bodyPr/>
                    <a:lstStyle/>
                    <a:p>
                      <a:r>
                        <a:rPr lang="cs-CZ" dirty="0" smtClean="0"/>
                        <a:t>ČÍSLO PROJEKTU:  </a:t>
                      </a:r>
                      <a:r>
                        <a:rPr lang="cs-CZ" i="1" dirty="0" smtClean="0"/>
                        <a:t>CZ.</a:t>
                      </a:r>
                      <a:r>
                        <a:rPr lang="cs-CZ" i="1" baseline="0" dirty="0" smtClean="0"/>
                        <a:t> 1. 07/ 1. 4. 00/ 21. 1843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  <p:pic>
        <p:nvPicPr>
          <p:cNvPr id="2" name="Picture 4" descr="C:\Users\jitka\Desktop\DSC_0935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1586971"/>
            <a:ext cx="4626171" cy="29171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117265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r>
              <a:rPr lang="cs-CZ" sz="7200" dirty="0" smtClean="0"/>
              <a:t>Anotace</a:t>
            </a:r>
            <a:endParaRPr lang="cs-CZ" sz="7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endParaRPr lang="cs-CZ" dirty="0" smtClean="0"/>
          </a:p>
          <a:p>
            <a:pPr algn="just"/>
            <a:r>
              <a:rPr lang="cs-CZ" dirty="0" smtClean="0"/>
              <a:t>Prezentace </a:t>
            </a:r>
            <a:r>
              <a:rPr lang="cs-CZ" dirty="0"/>
              <a:t>seznamuje žáky druhého stupně základní školy s </a:t>
            </a:r>
            <a:r>
              <a:rPr lang="cs-CZ" dirty="0" smtClean="0"/>
              <a:t> vynálezem kapesní svítilny - baterky. </a:t>
            </a:r>
            <a:r>
              <a:rPr lang="cs-CZ" dirty="0"/>
              <a:t>Seznamuje s </a:t>
            </a:r>
            <a:r>
              <a:rPr lang="cs-CZ" dirty="0" smtClean="0"/>
              <a:t>jejím</a:t>
            </a:r>
            <a:r>
              <a:rPr lang="cs-CZ" dirty="0"/>
              <a:t> </a:t>
            </a:r>
            <a:r>
              <a:rPr lang="cs-CZ" dirty="0" smtClean="0"/>
              <a:t>přispěním </a:t>
            </a:r>
            <a:r>
              <a:rPr lang="cs-CZ" dirty="0"/>
              <a:t>k vylepšení života  a pro vědu. </a:t>
            </a:r>
          </a:p>
          <a:p>
            <a:pPr marL="0" indent="0" algn="just">
              <a:buNone/>
            </a:pPr>
            <a:endParaRPr lang="cs-CZ" dirty="0"/>
          </a:p>
          <a:p>
            <a:endParaRPr lang="cs-CZ" dirty="0" smtClean="0"/>
          </a:p>
          <a:p>
            <a:r>
              <a:rPr lang="cs-CZ" i="1" dirty="0"/>
              <a:t>Autorem materiálu a všech jeho částí, není-li uvedeno jinak, </a:t>
            </a:r>
            <a:r>
              <a:rPr lang="cs-CZ" i="1" dirty="0" smtClean="0"/>
              <a:t>je Mgr. Jitka Křížková, MBA.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102421774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>
                <a:latin typeface="Arial Black" pitchFamily="34" charset="0"/>
              </a:rPr>
              <a:t>Kapesní svítilna</a:t>
            </a:r>
            <a:endParaRPr lang="cs-CZ" dirty="0">
              <a:latin typeface="Arial Black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/>
              <a:t>Kapesní svítilna</a:t>
            </a:r>
            <a:r>
              <a:rPr lang="cs-CZ" dirty="0"/>
              <a:t> je malý přenosný zdroj světla </a:t>
            </a:r>
            <a:r>
              <a:rPr lang="cs-CZ" dirty="0" smtClean="0"/>
              <a:t>            s </a:t>
            </a:r>
            <a:r>
              <a:rPr lang="cs-CZ" dirty="0"/>
              <a:t>vlastním zdrojem elektrické energie. </a:t>
            </a:r>
            <a:endParaRPr lang="cs-CZ" dirty="0" smtClean="0"/>
          </a:p>
          <a:p>
            <a:r>
              <a:rPr lang="cs-CZ" dirty="0" smtClean="0"/>
              <a:t>Jak </a:t>
            </a:r>
            <a:r>
              <a:rPr lang="cs-CZ" dirty="0"/>
              <a:t>napovídá jméno, je hodně svítilen dost malých na to, aby se daly nosit v kapse oblečení.</a:t>
            </a:r>
          </a:p>
        </p:txBody>
      </p:sp>
      <p:pic>
        <p:nvPicPr>
          <p:cNvPr id="1026" name="Picture 2" descr="http://im9.cz/iR/importprodukt-orig/e30/e30bc7717a7bd78b443767bcb1d29726--mmf250x25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4149080"/>
            <a:ext cx="2381250" cy="2381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://www.elastoform.cz/produkty/kancelar-skola/technika-elektronika/svitilny-svetla-lampicky/kapesni-baterka-opener-mala_awm_dwn_awm_dwn.jpg?root=Li4vLi4v&amp;data=ZLu5JxZtVvRbsMGVc7mWtBNhRysntoVat8FlzVbJlrVhY4WvFnfWfSO7ubhqwXbxm29XE/Yn9FwXvGQsR4WXwWGThbZkb0e9+hvM0DHMA8iBMANxpged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59840" y="3977629"/>
            <a:ext cx="2724150" cy="27241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http://www.imi.cz/data/foto/rozmer-3/6040682PK2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4276704"/>
            <a:ext cx="2724150" cy="2286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427466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>
                <a:latin typeface="Arial Black" pitchFamily="34" charset="0"/>
              </a:rPr>
              <a:t>Historie</a:t>
            </a:r>
            <a:endParaRPr lang="cs-CZ" dirty="0">
              <a:latin typeface="Arial Black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Historie vynálezu baterky, přenosného zdroje elektrického světla, spadá do samého konce 19. století. Společnost, ve které začal zrod baterky, se jmenovala </a:t>
            </a:r>
            <a:r>
              <a:rPr lang="cs-CZ" dirty="0" err="1"/>
              <a:t>American</a:t>
            </a:r>
            <a:r>
              <a:rPr lang="cs-CZ" dirty="0"/>
              <a:t> </a:t>
            </a:r>
            <a:r>
              <a:rPr lang="cs-CZ" b="1" i="1" dirty="0" err="1"/>
              <a:t>Eveready</a:t>
            </a:r>
            <a:r>
              <a:rPr lang="cs-CZ" b="1" i="1" dirty="0"/>
              <a:t> </a:t>
            </a:r>
            <a:r>
              <a:rPr lang="cs-CZ" b="1" i="1" dirty="0" err="1"/>
              <a:t>Battery</a:t>
            </a:r>
            <a:r>
              <a:rPr lang="cs-CZ" b="1" i="1" dirty="0"/>
              <a:t> </a:t>
            </a:r>
            <a:r>
              <a:rPr lang="cs-CZ" b="1" i="1" dirty="0" err="1"/>
              <a:t>Company</a:t>
            </a:r>
            <a:r>
              <a:rPr lang="cs-CZ" dirty="0"/>
              <a:t> a jejím vlastníkem byl </a:t>
            </a:r>
            <a:r>
              <a:rPr lang="cs-CZ" b="1" dirty="0"/>
              <a:t>Joshua </a:t>
            </a:r>
            <a:r>
              <a:rPr lang="cs-CZ" b="1" dirty="0" err="1"/>
              <a:t>Lionel</a:t>
            </a:r>
            <a:r>
              <a:rPr lang="cs-CZ" b="1" dirty="0"/>
              <a:t> </a:t>
            </a:r>
            <a:r>
              <a:rPr lang="cs-CZ" b="1" dirty="0" err="1" smtClean="0"/>
              <a:t>Cowen</a:t>
            </a:r>
            <a:r>
              <a:rPr lang="cs-CZ" b="1" dirty="0" smtClean="0"/>
              <a:t>.</a:t>
            </a:r>
          </a:p>
          <a:p>
            <a:pPr marL="0" indent="0">
              <a:buNone/>
            </a:pPr>
            <a:endParaRPr lang="cs-CZ" b="1" dirty="0" smtClean="0"/>
          </a:p>
          <a:p>
            <a:r>
              <a:rPr lang="cs-CZ" b="1" dirty="0"/>
              <a:t>Joshua</a:t>
            </a:r>
            <a:r>
              <a:rPr lang="cs-CZ" dirty="0"/>
              <a:t> byl posedlý vynalézáním, i když jeho vynálezy často skončily jinak, než si představoval.</a:t>
            </a:r>
          </a:p>
        </p:txBody>
      </p:sp>
    </p:spTree>
    <p:extLst>
      <p:ext uri="{BB962C8B-B14F-4D97-AF65-F5344CB8AC3E}">
        <p14:creationId xmlns:p14="http://schemas.microsoft.com/office/powerpoint/2010/main" val="38085248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>
                <a:latin typeface="Arial Black" pitchFamily="34" charset="0"/>
              </a:rPr>
              <a:t>Konstrukce</a:t>
            </a:r>
            <a:endParaRPr lang="cs-CZ" dirty="0">
              <a:latin typeface="Arial Black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Kapesní svítilny jsou většinou vyrobeny jako výlisek </a:t>
            </a:r>
            <a:r>
              <a:rPr lang="cs-CZ" dirty="0" smtClean="0"/>
              <a:t>    z </a:t>
            </a:r>
            <a:r>
              <a:rPr lang="cs-CZ" dirty="0"/>
              <a:t>plastu. </a:t>
            </a:r>
            <a:endParaRPr lang="cs-CZ" dirty="0" smtClean="0"/>
          </a:p>
          <a:p>
            <a:r>
              <a:rPr lang="cs-CZ" dirty="0" smtClean="0"/>
              <a:t>Existují </a:t>
            </a:r>
            <a:r>
              <a:rPr lang="cs-CZ" dirty="0"/>
              <a:t>také typy s tělem z </a:t>
            </a:r>
            <a:r>
              <a:rPr lang="cs-CZ" dirty="0" smtClean="0"/>
              <a:t>kovové trubky</a:t>
            </a:r>
            <a:r>
              <a:rPr lang="cs-CZ" dirty="0"/>
              <a:t>. Uvnitř těla svítilny jsou pod šroubovacím nebo </a:t>
            </a:r>
            <a:r>
              <a:rPr lang="cs-CZ" dirty="0" err="1"/>
              <a:t>zaklapávacím</a:t>
            </a:r>
            <a:r>
              <a:rPr lang="cs-CZ" dirty="0"/>
              <a:t> uzávěrem baterie nebo akumulátory. </a:t>
            </a:r>
            <a:endParaRPr lang="cs-CZ" dirty="0" smtClean="0"/>
          </a:p>
          <a:p>
            <a:r>
              <a:rPr lang="cs-CZ" dirty="0"/>
              <a:t>Aby bylo možné napájet světelný zdroj dostatečně vysokým napětím, je zapojeno do série několik článků.</a:t>
            </a:r>
          </a:p>
        </p:txBody>
      </p:sp>
      <p:pic>
        <p:nvPicPr>
          <p:cNvPr id="3074" name="Picture 2" descr="http://www.imi.cz/data/foto/rozmer-3/6040862PK2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912" y="4925937"/>
            <a:ext cx="1932062" cy="19320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162463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>
                <a:latin typeface="Arial Black" pitchFamily="34" charset="0"/>
              </a:rPr>
              <a:t>Použití</a:t>
            </a:r>
            <a:endParaRPr lang="cs-CZ" dirty="0">
              <a:latin typeface="Arial Black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Možnosti použití kapesních svítilen jsou mnohostranné. </a:t>
            </a:r>
            <a:endParaRPr lang="cs-CZ" dirty="0" smtClean="0"/>
          </a:p>
          <a:p>
            <a:r>
              <a:rPr lang="cs-CZ" dirty="0" smtClean="0"/>
              <a:t>Poslouží </a:t>
            </a:r>
            <a:r>
              <a:rPr lang="cs-CZ" dirty="0"/>
              <a:t>jako náhradní osvětlení při výpadku dodávek elektrické energie v domácnostech, při nočních cestách pěšky nebo nocování v přírodě. </a:t>
            </a:r>
            <a:endParaRPr lang="cs-CZ" dirty="0" smtClean="0"/>
          </a:p>
          <a:p>
            <a:r>
              <a:rPr lang="cs-CZ" dirty="0" smtClean="0"/>
              <a:t>Specializované </a:t>
            </a:r>
            <a:r>
              <a:rPr lang="cs-CZ" dirty="0"/>
              <a:t>typy používají záchranáři, policisté, </a:t>
            </a:r>
            <a:r>
              <a:rPr lang="cs-CZ" dirty="0" smtClean="0"/>
              <a:t>hasiči </a:t>
            </a:r>
            <a:r>
              <a:rPr lang="cs-CZ" dirty="0"/>
              <a:t>a existují i vodotěsné typy pro potápěče</a:t>
            </a:r>
            <a:r>
              <a:rPr lang="cs-CZ" dirty="0" smtClean="0"/>
              <a:t>.</a:t>
            </a:r>
          </a:p>
          <a:p>
            <a:r>
              <a:rPr lang="cs-CZ" dirty="0"/>
              <a:t>Pro kutily i kondiční </a:t>
            </a:r>
            <a:r>
              <a:rPr lang="cs-CZ" dirty="0" smtClean="0"/>
              <a:t>běžce, </a:t>
            </a:r>
            <a:r>
              <a:rPr lang="cs-CZ" dirty="0"/>
              <a:t>existují verze </a:t>
            </a:r>
            <a:r>
              <a:rPr lang="cs-CZ" dirty="0" err="1"/>
              <a:t>svítelen</a:t>
            </a:r>
            <a:r>
              <a:rPr lang="cs-CZ" dirty="0"/>
              <a:t> přizpůsobené k upevněn na čelo, takzvané </a:t>
            </a:r>
            <a:r>
              <a:rPr lang="cs-CZ" dirty="0" err="1"/>
              <a:t>čelovky</a:t>
            </a:r>
            <a:r>
              <a:rPr lang="cs-CZ" dirty="0"/>
              <a:t>.</a:t>
            </a:r>
          </a:p>
        </p:txBody>
      </p:sp>
      <p:pic>
        <p:nvPicPr>
          <p:cNvPr id="2050" name="Picture 2" descr="http://www.nc.cz/emos-led-svitilna-celovka-lt20t-lev-2x-led-2x-aaa_ies115729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81538" y="764704"/>
            <a:ext cx="2436118" cy="19165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612346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/>
              <a:t>Použité zdroje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cs-CZ" dirty="0"/>
              <a:t>Obrázky z otevřené galerie Microsoft Office.</a:t>
            </a:r>
          </a:p>
          <a:p>
            <a:pPr marL="0" indent="0">
              <a:buNone/>
            </a:pPr>
            <a:endParaRPr lang="cs-CZ" dirty="0"/>
          </a:p>
          <a:p>
            <a:r>
              <a:rPr lang="cs-CZ" i="1" dirty="0"/>
              <a:t>Encyklopedie vědy a techniky</a:t>
            </a:r>
            <a:r>
              <a:rPr lang="cs-CZ" dirty="0"/>
              <a:t>. Albatros, 1986.</a:t>
            </a:r>
          </a:p>
          <a:p>
            <a:r>
              <a:rPr lang="cs-CZ" dirty="0"/>
              <a:t>VORÁČEK, Karel. </a:t>
            </a:r>
            <a:r>
              <a:rPr lang="cs-CZ" i="1" dirty="0"/>
              <a:t>Encyklopedie vynálezů</a:t>
            </a:r>
            <a:r>
              <a:rPr lang="cs-CZ" dirty="0"/>
              <a:t>. 1. vyd. Praha: </a:t>
            </a:r>
            <a:r>
              <a:rPr lang="cs-CZ" dirty="0" err="1"/>
              <a:t>Slovart</a:t>
            </a:r>
            <a:r>
              <a:rPr lang="cs-CZ" dirty="0"/>
              <a:t>, 2010. ISBN 9788073912116.</a:t>
            </a:r>
          </a:p>
          <a:p>
            <a:r>
              <a:rPr lang="cs-CZ" dirty="0"/>
              <a:t>GOLDSMITH, Mike. </a:t>
            </a:r>
            <a:r>
              <a:rPr lang="cs-CZ" i="1" dirty="0"/>
              <a:t>Vynálezci a jejich vynalezené vynálezy</a:t>
            </a:r>
            <a:r>
              <a:rPr lang="cs-CZ" dirty="0"/>
              <a:t>. 1,. Praha: </a:t>
            </a:r>
            <a:r>
              <a:rPr lang="cs-CZ" dirty="0" err="1"/>
              <a:t>Egmont</a:t>
            </a:r>
            <a:r>
              <a:rPr lang="cs-CZ" dirty="0"/>
              <a:t>, 2010. ISBN 978-80-252-1518-0.</a:t>
            </a:r>
          </a:p>
          <a:p>
            <a:r>
              <a:rPr lang="cs-CZ" dirty="0"/>
              <a:t>CLARKE, Penny. </a:t>
            </a:r>
            <a:r>
              <a:rPr lang="cs-CZ" i="1" dirty="0"/>
              <a:t>Velké objevy: Vyprávění o objevech, vynálezech a myšlenkách, které obohatily náš život - David Stewart</a:t>
            </a:r>
            <a:r>
              <a:rPr lang="cs-CZ" dirty="0"/>
              <a:t>. 1,. Praha: Junior, 2007.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542505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ok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Tok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24</TotalTime>
  <Words>298</Words>
  <Application>Microsoft Office PowerPoint</Application>
  <PresentationFormat>Předvádění na obrazovce (4:3)</PresentationFormat>
  <Paragraphs>35</Paragraphs>
  <Slides>7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Tok</vt:lpstr>
      <vt:lpstr>Prezentace aplikace PowerPoint</vt:lpstr>
      <vt:lpstr>Anotace</vt:lpstr>
      <vt:lpstr>Kapesní svítilna</vt:lpstr>
      <vt:lpstr>Historie</vt:lpstr>
      <vt:lpstr>Konstrukce</vt:lpstr>
      <vt:lpstr>Použití</vt:lpstr>
      <vt:lpstr>Použité zdroje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Jitka</dc:creator>
  <cp:lastModifiedBy>jitka</cp:lastModifiedBy>
  <cp:revision>5</cp:revision>
  <dcterms:created xsi:type="dcterms:W3CDTF">2013-03-28T15:52:53Z</dcterms:created>
  <dcterms:modified xsi:type="dcterms:W3CDTF">2013-05-17T02:34:22Z</dcterms:modified>
</cp:coreProperties>
</file>