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4" r:id="rId2"/>
    <p:sldId id="265" r:id="rId3"/>
    <p:sldId id="257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VY_32_INOVACE_22_06_20  Lesy světa 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JAK LIDÉ ŽIJÍ NA ZEMI </a:t>
          </a:r>
          <a:r>
            <a:rPr lang="cs-CZ" sz="1400" dirty="0" smtClean="0"/>
            <a:t>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9900713-E576-4C28-AEBC-9C302F9F58BE}" type="presOf" srcId="{A4836DAF-3E6B-4198-A089-B3C0D0384F2B}" destId="{4F0AD45D-7E6A-4C4A-90DF-90E27C4B175D}" srcOrd="0" destOrd="0" presId="urn:microsoft.com/office/officeart/2005/8/layout/target3"/>
    <dgm:cxn modelId="{B10EAE25-098F-4DE2-84A3-C8B2C3671C1A}" type="presOf" srcId="{D9242A4C-F33A-42E2-BFA4-EC80805DCD32}" destId="{5A434D34-FA65-40B0-A4CE-3A1E2B14A215}" srcOrd="1" destOrd="0" presId="urn:microsoft.com/office/officeart/2005/8/layout/target3"/>
    <dgm:cxn modelId="{49D16179-6A10-4157-9AC4-350C3C2AEAA0}" type="presOf" srcId="{DAAD5A11-3EBC-47AE-AB1C-4F1B938732A7}" destId="{2D933DCE-BBEA-46A5-98BC-CA41A7DBB761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6432155E-1D17-4F53-8384-F3A191E8E658}" type="presOf" srcId="{D9242A4C-F33A-42E2-BFA4-EC80805DCD32}" destId="{7DDB6D97-C311-42E1-B77C-B194BAE75773}" srcOrd="0" destOrd="0" presId="urn:microsoft.com/office/officeart/2005/8/layout/target3"/>
    <dgm:cxn modelId="{51D2C988-17D0-4B58-B02F-48C11FF39CC5}" type="presOf" srcId="{FFA013E9-5C5D-404D-8688-08171EA7A387}" destId="{359A210A-E8C9-4FD6-9BC7-434F4455A6B5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375972F2-668C-4694-B6DE-648748D1923C}" type="presOf" srcId="{1D895EAB-76A7-41C6-9C6C-7D303AD4C23C}" destId="{347D85BD-7382-4413-9298-D06CC996458A}" srcOrd="0" destOrd="0" presId="urn:microsoft.com/office/officeart/2005/8/layout/target3"/>
    <dgm:cxn modelId="{78FC18E7-F84F-4FEE-8D20-D21C5E41F866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613E2CD3-BBEF-4854-8F5B-FEC5A5778FE5}" type="presOf" srcId="{A4836DAF-3E6B-4198-A089-B3C0D0384F2B}" destId="{36B74B1E-3C18-4C06-BA03-CB2EB266F8FF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9F82AB3-E5EF-40C7-A39D-12974C2B262A}" type="presOf" srcId="{FFA013E9-5C5D-404D-8688-08171EA7A387}" destId="{E1DA18CB-4B0A-4D0C-9459-15C4B327891F}" srcOrd="0" destOrd="0" presId="urn:microsoft.com/office/officeart/2005/8/layout/target3"/>
    <dgm:cxn modelId="{3C22B0AB-86C0-49C4-AFF5-DC65D661AA9C}" type="presOf" srcId="{1D895EAB-76A7-41C6-9C6C-7D303AD4C23C}" destId="{94413E88-B296-45A5-9057-6B5765B63A8F}" srcOrd="1" destOrd="0" presId="urn:microsoft.com/office/officeart/2005/8/layout/target3"/>
    <dgm:cxn modelId="{70BBBE84-9F08-43B6-A8F3-EC4E6332C214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10C3797-9EEF-4C7F-9F81-4784B1651251}" type="presParOf" srcId="{2D933DCE-BBEA-46A5-98BC-CA41A7DBB761}" destId="{D3A73299-62A4-4767-8E25-C16133A0B902}" srcOrd="0" destOrd="0" presId="urn:microsoft.com/office/officeart/2005/8/layout/target3"/>
    <dgm:cxn modelId="{A4755D94-360F-46C5-B9D8-707FCCFD8BCF}" type="presParOf" srcId="{2D933DCE-BBEA-46A5-98BC-CA41A7DBB761}" destId="{EE30B2AF-DDC9-42DB-9092-5595C6257A57}" srcOrd="1" destOrd="0" presId="urn:microsoft.com/office/officeart/2005/8/layout/target3"/>
    <dgm:cxn modelId="{BAC73509-34B6-4ED9-99FB-24BF9D141B28}" type="presParOf" srcId="{2D933DCE-BBEA-46A5-98BC-CA41A7DBB761}" destId="{E1DA18CB-4B0A-4D0C-9459-15C4B327891F}" srcOrd="2" destOrd="0" presId="urn:microsoft.com/office/officeart/2005/8/layout/target3"/>
    <dgm:cxn modelId="{62FECD2D-D202-4E88-BD26-B22658CED371}" type="presParOf" srcId="{2D933DCE-BBEA-46A5-98BC-CA41A7DBB761}" destId="{29996EEB-8589-4AED-9C98-E2204A026234}" srcOrd="3" destOrd="0" presId="urn:microsoft.com/office/officeart/2005/8/layout/target3"/>
    <dgm:cxn modelId="{C5203DF1-9B12-44E1-B01A-6DCD576845E3}" type="presParOf" srcId="{2D933DCE-BBEA-46A5-98BC-CA41A7DBB761}" destId="{056AE7B2-579D-40D1-A57C-4E33BFED76BE}" srcOrd="4" destOrd="0" presId="urn:microsoft.com/office/officeart/2005/8/layout/target3"/>
    <dgm:cxn modelId="{AF59F0F1-E3A0-461D-96B9-AF1C09A11598}" type="presParOf" srcId="{2D933DCE-BBEA-46A5-98BC-CA41A7DBB761}" destId="{4F0AD45D-7E6A-4C4A-90DF-90E27C4B175D}" srcOrd="5" destOrd="0" presId="urn:microsoft.com/office/officeart/2005/8/layout/target3"/>
    <dgm:cxn modelId="{55CB7E8C-1103-4D41-91A8-115A55F4B6EF}" type="presParOf" srcId="{2D933DCE-BBEA-46A5-98BC-CA41A7DBB761}" destId="{1804A346-BBD3-438B-AE0F-7BEBB1E2AF96}" srcOrd="6" destOrd="0" presId="urn:microsoft.com/office/officeart/2005/8/layout/target3"/>
    <dgm:cxn modelId="{7271827F-ACEA-4046-96B8-C63F96C853D7}" type="presParOf" srcId="{2D933DCE-BBEA-46A5-98BC-CA41A7DBB761}" destId="{60CB9877-708D-4C64-AA73-CFD3F3076BC2}" srcOrd="7" destOrd="0" presId="urn:microsoft.com/office/officeart/2005/8/layout/target3"/>
    <dgm:cxn modelId="{598DCE3B-74EC-49DE-A98E-5125CBF04C14}" type="presParOf" srcId="{2D933DCE-BBEA-46A5-98BC-CA41A7DBB761}" destId="{347D85BD-7382-4413-9298-D06CC996458A}" srcOrd="8" destOrd="0" presId="urn:microsoft.com/office/officeart/2005/8/layout/target3"/>
    <dgm:cxn modelId="{0231A5F5-2CCD-4EF9-90EB-7F799DE1F0DA}" type="presParOf" srcId="{2D933DCE-BBEA-46A5-98BC-CA41A7DBB761}" destId="{C4DD5B9C-4D9E-449D-A063-107A759DF3D1}" srcOrd="9" destOrd="0" presId="urn:microsoft.com/office/officeart/2005/8/layout/target3"/>
    <dgm:cxn modelId="{56086E49-B753-4AEE-81C4-03668229B659}" type="presParOf" srcId="{2D933DCE-BBEA-46A5-98BC-CA41A7DBB761}" destId="{CD515E15-5457-47F2-8109-A2A59D66C930}" srcOrd="10" destOrd="0" presId="urn:microsoft.com/office/officeart/2005/8/layout/target3"/>
    <dgm:cxn modelId="{DB15B774-3F86-43CE-8841-93ECBB1AC678}" type="presParOf" srcId="{2D933DCE-BBEA-46A5-98BC-CA41A7DBB761}" destId="{7DDB6D97-C311-42E1-B77C-B194BAE75773}" srcOrd="11" destOrd="0" presId="urn:microsoft.com/office/officeart/2005/8/layout/target3"/>
    <dgm:cxn modelId="{B7826774-60EB-4DAD-9937-6981F0518E33}" type="presParOf" srcId="{2D933DCE-BBEA-46A5-98BC-CA41A7DBB761}" destId="{DE2B4424-17B1-4404-A13F-04051C43B79D}" srcOrd="12" destOrd="0" presId="urn:microsoft.com/office/officeart/2005/8/layout/target3"/>
    <dgm:cxn modelId="{7B57F948-67F4-41CC-BBD1-0E69111634ED}" type="presParOf" srcId="{2D933DCE-BBEA-46A5-98BC-CA41A7DBB761}" destId="{555607BD-8A1D-4EBB-825A-8C74A1FB0FFC}" srcOrd="13" destOrd="0" presId="urn:microsoft.com/office/officeart/2005/8/layout/target3"/>
    <dgm:cxn modelId="{3B4EF2C6-437A-4392-9156-6F5F4798A104}" type="presParOf" srcId="{2D933DCE-BBEA-46A5-98BC-CA41A7DBB761}" destId="{AAB7E4A6-9D01-402C-9D7A-6D30767F0B58}" srcOrd="14" destOrd="0" presId="urn:microsoft.com/office/officeart/2005/8/layout/target3"/>
    <dgm:cxn modelId="{AA5E135D-B885-4C19-90C1-0BE8936AD29B}" type="presParOf" srcId="{2D933DCE-BBEA-46A5-98BC-CA41A7DBB761}" destId="{359A210A-E8C9-4FD6-9BC7-434F4455A6B5}" srcOrd="15" destOrd="0" presId="urn:microsoft.com/office/officeart/2005/8/layout/target3"/>
    <dgm:cxn modelId="{E617EA13-4318-418C-A6D6-E32B7F2A53E2}" type="presParOf" srcId="{2D933DCE-BBEA-46A5-98BC-CA41A7DBB761}" destId="{36B74B1E-3C18-4C06-BA03-CB2EB266F8FF}" srcOrd="16" destOrd="0" presId="urn:microsoft.com/office/officeart/2005/8/layout/target3"/>
    <dgm:cxn modelId="{AF63FA33-C7D7-42A0-AC0A-F15D1EAFF4CB}" type="presParOf" srcId="{2D933DCE-BBEA-46A5-98BC-CA41A7DBB761}" destId="{94413E88-B296-45A5-9057-6B5765B63A8F}" srcOrd="17" destOrd="0" presId="urn:microsoft.com/office/officeart/2005/8/layout/target3"/>
    <dgm:cxn modelId="{F60A2E98-47B5-4829-A9FF-CFAC880E0CC1}" type="presParOf" srcId="{2D933DCE-BBEA-46A5-98BC-CA41A7DBB761}" destId="{5A434D34-FA65-40B0-A4CE-3A1E2B14A215}" srcOrd="18" destOrd="0" presId="urn:microsoft.com/office/officeart/2005/8/layout/target3"/>
    <dgm:cxn modelId="{06462A47-1800-4EEB-9425-32B3D19D7C4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VY_32_INOVACE_22_06_20  Lesy světa 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JAK LIDÉ ŽIJÍ NA ZEMI 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5BA9A6-C4CA-4344-8847-35D5CA044A2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A289B4-A212-404E-AAFE-2782D86438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3161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0DB1079-5AF0-466B-A4A5-31622F6C5F8E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8C7F658-B985-4C15-A490-D601DACC5F8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f/f6/The_Chase_Wood_-_Newbur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c/c2/Rio_Madre_de_Dios,_Peru.JP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en.wikipedia.org/wiki/User:Roosevelt_Garcia" TargetMode="External"/><Relationship Id="rId2" Type="http://schemas.openxmlformats.org/officeDocument/2006/relationships/hyperlink" Target="http://cs.wikipedia.org/wiki/Soubor:The_Chase_Wood_-_Newbur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Kenyan_man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5235779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79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učivu na téma: Lesy světa </a:t>
            </a:r>
          </a:p>
          <a:p>
            <a:r>
              <a:rPr lang="cs-CZ" dirty="0" smtClean="0"/>
              <a:t>Slide 3 -4 – teorie a práce s učebnicí</a:t>
            </a:r>
          </a:p>
          <a:p>
            <a:r>
              <a:rPr lang="cs-CZ" dirty="0" smtClean="0"/>
              <a:t>Slide 5 – 6  samostatná práce žáků, poté společná kontrola</a:t>
            </a:r>
          </a:p>
          <a:p>
            <a:r>
              <a:rPr lang="cs-CZ" dirty="0" smtClean="0"/>
              <a:t>Slide 7 – 8 – výukový rozhovor s žáky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2188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2269232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Přírodní bohatství Země</a:t>
            </a:r>
          </a:p>
          <a:p>
            <a:r>
              <a:rPr lang="cs-CZ" dirty="0" smtClean="0"/>
              <a:t>Mírný podnebný pás – jehličnaté a listnaté lesy</a:t>
            </a:r>
          </a:p>
          <a:p>
            <a:r>
              <a:rPr lang="cs-CZ" dirty="0" smtClean="0"/>
              <a:t>Rovníkový podnebný pás – deštné lesy </a:t>
            </a:r>
            <a:endParaRPr lang="cs-CZ" dirty="0"/>
          </a:p>
        </p:txBody>
      </p:sp>
      <p:pic>
        <p:nvPicPr>
          <p:cNvPr id="1026" name="Picture 2" descr="Soubor:The Chase Wood - Newbur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789040"/>
            <a:ext cx="216024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331640" y="6669360"/>
            <a:ext cx="28083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  <a:endParaRPr lang="cs-CZ" sz="1000" dirty="0"/>
          </a:p>
        </p:txBody>
      </p:sp>
      <p:pic>
        <p:nvPicPr>
          <p:cNvPr id="1028" name="Picture 4" descr="Soubor:Rio Madre de Dios, Per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843046"/>
            <a:ext cx="3696411" cy="277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644008" y="6597591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Zdroj: www.wikipedia.org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8930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 zvyšující se nadmořskou výškou klesají teploty – stromy rostou pomaleji a tím se zvyšuje kvalita dřeva</a:t>
            </a:r>
          </a:p>
          <a:p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Uč. Str 85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– Kolik let roste strom ve Skandinávii a kolik ve střední Evropě? </a:t>
            </a:r>
          </a:p>
          <a:p>
            <a:r>
              <a:rPr lang="cs-CZ" dirty="0" smtClean="0"/>
              <a:t>Skandinávie ______________</a:t>
            </a:r>
          </a:p>
          <a:p>
            <a:r>
              <a:rPr lang="cs-CZ" dirty="0" smtClean="0"/>
              <a:t>Střední Evropa 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5383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340768"/>
            <a:ext cx="2520280" cy="79208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37800" y="3789040"/>
            <a:ext cx="2520280" cy="792088"/>
          </a:xfrm>
          <a:prstGeom prst="rect">
            <a:avLst/>
          </a:pr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287976" y="1484784"/>
            <a:ext cx="2203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Severní lesy 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87976" y="3923474"/>
            <a:ext cx="24199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Tropické lesy </a:t>
            </a:r>
            <a:endParaRPr lang="cs-CZ" sz="28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5312224" y="1179112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5299547" y="2306219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5312224" y="3465004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5312224" y="4581128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134076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Těžba ¾ dřeva Země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242088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Nepřístupný terén 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436096" y="364502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Plíce planety 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436096" y="465313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Delší doba růstu stromu </a:t>
            </a:r>
            <a:endParaRPr lang="cs-CZ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5328084" y="5877272"/>
            <a:ext cx="3168352" cy="64807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5436096" y="60212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Mahagon, eben, balsa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226681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Zpracování dřeva </a:t>
            </a:r>
            <a:endParaRPr lang="cs-CZ" b="1" u="sng" dirty="0"/>
          </a:p>
        </p:txBody>
      </p:sp>
      <p:sp>
        <p:nvSpPr>
          <p:cNvPr id="4" name="Ovál 3"/>
          <p:cNvSpPr/>
          <p:nvPr/>
        </p:nvSpPr>
        <p:spPr>
          <a:xfrm>
            <a:off x="1259632" y="2537284"/>
            <a:ext cx="3024336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275856" y="4293096"/>
            <a:ext cx="3024336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794838" y="2069232"/>
            <a:ext cx="3024336" cy="93610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276872"/>
            <a:ext cx="2088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Užitkové dřevo 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2780928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Stavební dřevo 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21029" y="4462487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Palivo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9884315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v lese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Porovnej těžbu dřeva v lese nyní a před 200 lety. </a:t>
            </a:r>
          </a:p>
          <a:p>
            <a:r>
              <a:rPr lang="cs-CZ" b="1" u="sng" dirty="0" smtClean="0"/>
              <a:t>NYNÍ</a:t>
            </a:r>
            <a:r>
              <a:rPr lang="cs-CZ" dirty="0" smtClean="0"/>
              <a:t> 				</a:t>
            </a:r>
            <a:r>
              <a:rPr lang="cs-CZ" b="1" u="sng" dirty="0" smtClean="0"/>
              <a:t>DŘÍVE </a:t>
            </a:r>
          </a:p>
          <a:p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40263993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V LESE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275856" y="2708920"/>
            <a:ext cx="3600400" cy="158417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491880" y="3023954"/>
            <a:ext cx="31683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KTERÁ ZVÍŘATA ŽIJÍ V LESE ?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97894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Červený P., </a:t>
            </a:r>
            <a:r>
              <a:rPr lang="cs-CZ" dirty="0" err="1"/>
              <a:t>Dokopil</a:t>
            </a:r>
            <a:r>
              <a:rPr lang="cs-CZ" dirty="0"/>
              <a:t> J., Kopp J., Matušková A., Mentlík P, ZEMĚPIS 6 učebnice pro základní školy a víceletá gymnázia , 2003, </a:t>
            </a:r>
            <a:r>
              <a:rPr lang="cs-CZ" dirty="0" smtClean="0"/>
              <a:t>Fraus</a:t>
            </a:r>
          </a:p>
          <a:p>
            <a:endParaRPr lang="cs-CZ" dirty="0" smtClean="0"/>
          </a:p>
          <a:p>
            <a:r>
              <a:rPr lang="cs-CZ" sz="1200" dirty="0" smtClean="0"/>
              <a:t>AUTOR NEUVEDEN, </a:t>
            </a:r>
            <a:r>
              <a:rPr lang="cs-CZ" sz="1200" i="1" dirty="0" err="1" smtClean="0"/>
              <a:t>Wikipedia.cz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25. </a:t>
            </a:r>
            <a:r>
              <a:rPr lang="cs-CZ" sz="1200" dirty="0" smtClean="0"/>
              <a:t>3. 2013</a:t>
            </a:r>
            <a:r>
              <a:rPr lang="cs-CZ" sz="1200" dirty="0" smtClean="0"/>
              <a:t>]. </a:t>
            </a:r>
            <a:r>
              <a:rPr lang="cs-CZ" sz="1200" dirty="0"/>
              <a:t>Dostupný na WWW</a:t>
            </a:r>
            <a:r>
              <a:rPr lang="cs-CZ" sz="1200" dirty="0" smtClean="0"/>
              <a:t>: </a:t>
            </a:r>
            <a:r>
              <a:rPr lang="cs-CZ" sz="1200" dirty="0">
                <a:hlinkClick r:id="rId2"/>
              </a:rPr>
              <a:t>http://cs.wikipedia.org/wiki/Soubor:The_Chase_Wood_-_Newbury.jpg</a:t>
            </a:r>
            <a:endParaRPr lang="cs-CZ" sz="1200" dirty="0"/>
          </a:p>
          <a:p>
            <a:r>
              <a:rPr lang="cs-CZ" sz="1200" dirty="0">
                <a:hlinkClick r:id="rId3" action="ppaction://hlinkfile" tooltip="en:User:Roosevelt Garcia"/>
              </a:rPr>
              <a:t>Roosevelt </a:t>
            </a:r>
            <a:r>
              <a:rPr lang="cs-CZ" sz="1200" dirty="0" err="1">
                <a:hlinkClick r:id="rId3" action="ppaction://hlinkfile" tooltip="en:User:Roosevelt Garcia"/>
              </a:rPr>
              <a:t>Garcia</a:t>
            </a:r>
            <a:r>
              <a:rPr lang="cs-CZ" sz="1200" dirty="0" smtClean="0"/>
              <a:t>, </a:t>
            </a:r>
            <a:r>
              <a:rPr lang="cs-CZ" sz="1200" dirty="0" smtClean="0"/>
              <a:t>, </a:t>
            </a:r>
            <a:r>
              <a:rPr lang="cs-CZ" sz="1200" i="1" dirty="0" smtClean="0"/>
              <a:t>Wikipedia.cz</a:t>
            </a:r>
            <a:r>
              <a:rPr lang="cs-CZ" sz="1200" dirty="0" smtClean="0"/>
              <a:t> [online]. [cit. </a:t>
            </a:r>
            <a:r>
              <a:rPr lang="cs-CZ" sz="1200" dirty="0" smtClean="0"/>
              <a:t>25. 3. </a:t>
            </a:r>
            <a:r>
              <a:rPr lang="cs-CZ" sz="1200" dirty="0"/>
              <a:t> </a:t>
            </a:r>
            <a:r>
              <a:rPr lang="cs-CZ" sz="1200" dirty="0" smtClean="0"/>
              <a:t>2013</a:t>
            </a:r>
            <a:r>
              <a:rPr lang="cs-CZ" sz="1200" dirty="0" smtClean="0"/>
              <a:t>]. Dostupný na WWW: </a:t>
            </a:r>
            <a:r>
              <a:rPr lang="cs-CZ" sz="1200" dirty="0" smtClean="0">
                <a:hlinkClick r:id="rId4"/>
              </a:rPr>
              <a:t>http://cs.wikipedia.org/wiki/Soubor:Kenyan_man_2.jpg</a:t>
            </a:r>
            <a:endParaRPr lang="cs-CZ" sz="1200" dirty="0" smtClean="0"/>
          </a:p>
          <a:p>
            <a:pPr>
              <a:buNone/>
            </a:pPr>
            <a:endParaRPr lang="cs-CZ" sz="1200" dirty="0" smtClean="0"/>
          </a:p>
          <a:p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64908367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</TotalTime>
  <Words>299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Anotace: </vt:lpstr>
      <vt:lpstr>Lesy </vt:lpstr>
      <vt:lpstr>Lesy </vt:lpstr>
      <vt:lpstr>Lesy </vt:lpstr>
      <vt:lpstr>Lesy </vt:lpstr>
      <vt:lpstr>Práce v lese</vt:lpstr>
      <vt:lpstr>ŽIVOT V LESE </vt:lpstr>
      <vt:lpstr>Zdroj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Lesy </dc:title>
  <dc:creator>user</dc:creator>
  <cp:lastModifiedBy>user</cp:lastModifiedBy>
  <cp:revision>4</cp:revision>
  <dcterms:created xsi:type="dcterms:W3CDTF">2013-03-28T08:26:36Z</dcterms:created>
  <dcterms:modified xsi:type="dcterms:W3CDTF">2013-06-11T11:06:54Z</dcterms:modified>
</cp:coreProperties>
</file>